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6" r:id="rId6"/>
    <p:sldId id="261" r:id="rId7"/>
    <p:sldId id="262" r:id="rId8"/>
    <p:sldId id="275" r:id="rId9"/>
    <p:sldId id="263" r:id="rId10"/>
    <p:sldId id="274" r:id="rId11"/>
    <p:sldId id="264" r:id="rId12"/>
    <p:sldId id="273" r:id="rId13"/>
    <p:sldId id="265" r:id="rId14"/>
    <p:sldId id="266" r:id="rId15"/>
    <p:sldId id="267" r:id="rId16"/>
    <p:sldId id="268" r:id="rId17"/>
    <p:sldId id="272" r:id="rId18"/>
    <p:sldId id="269" r:id="rId19"/>
    <p:sldId id="271" r:id="rId20"/>
    <p:sldId id="270" r:id="rId21"/>
    <p:sldId id="277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216B8-C311-410C-A71C-84B3A9E44549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D307F-FE4D-451A-AA4F-9637E8F337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91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D307F-FE4D-451A-AA4F-9637E8F3375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12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3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0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73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13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38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03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815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94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10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131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17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DDF42-F451-41AC-9755-263F072461C4}" type="datetimeFigureOut">
              <a:rPr kumimoji="1" lang="ja-JP" altLang="en-US" smtClean="0"/>
              <a:t>2016/2/1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3EDF8-2281-4533-BA83-2FDE086568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85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0455" cy="29831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2" y="3000827"/>
            <a:ext cx="3810823" cy="17084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7646"/>
            <a:ext cx="4040455" cy="29831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32" y="3018473"/>
            <a:ext cx="3810823" cy="170844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11800" y="247650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620000" y="463550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26150" y="673100"/>
            <a:ext cx="504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379450" y="1102541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384750" y="1917700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302450" y="683700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25100" y="1395920"/>
            <a:ext cx="216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779768" y="1395920"/>
            <a:ext cx="576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263264" y="1359920"/>
            <a:ext cx="144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434755" y="1359920"/>
            <a:ext cx="144000" cy="25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561391" y="2300899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73800" y="2489140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379450" y="2862481"/>
            <a:ext cx="108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032600" y="2862481"/>
            <a:ext cx="25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740852" y="3018473"/>
            <a:ext cx="39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068600" y="3223537"/>
            <a:ext cx="216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657" y="4744561"/>
            <a:ext cx="2489199" cy="1402080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5250004" y="3449221"/>
            <a:ext cx="108000" cy="7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179174" y="3694620"/>
            <a:ext cx="108000" cy="7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430140" y="3771262"/>
            <a:ext cx="108000" cy="7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382170" y="4009041"/>
            <a:ext cx="108000" cy="7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787100" y="2300899"/>
            <a:ext cx="108000" cy="12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168910" y="219075"/>
            <a:ext cx="21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277110" y="434975"/>
            <a:ext cx="21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683260" y="644525"/>
            <a:ext cx="50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6560" y="1073966"/>
            <a:ext cx="21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41860" y="1889125"/>
            <a:ext cx="21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959560" y="655125"/>
            <a:ext cx="21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282210" y="1367345"/>
            <a:ext cx="216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36878" y="1367345"/>
            <a:ext cx="576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20374" y="1331345"/>
            <a:ext cx="144000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091865" y="1331345"/>
            <a:ext cx="144000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218501" y="2272324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330910" y="2460565"/>
            <a:ext cx="10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36560" y="2833906"/>
            <a:ext cx="10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689710" y="2833906"/>
            <a:ext cx="252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388437" y="2999423"/>
            <a:ext cx="39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725710" y="3194962"/>
            <a:ext cx="216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07114" y="3439696"/>
            <a:ext cx="108000" cy="7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26759" y="3685095"/>
            <a:ext cx="144000" cy="7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87250" y="3761737"/>
            <a:ext cx="144000" cy="7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29755" y="3989991"/>
            <a:ext cx="108000" cy="7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444210" y="2272324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022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75"/>
            <a:ext cx="3956713" cy="48481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4444"/>
          <a:stretch/>
        </p:blipFill>
        <p:spPr>
          <a:xfrm>
            <a:off x="4099289" y="74175"/>
            <a:ext cx="3949855" cy="35468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0841"/>
          <a:stretch/>
        </p:blipFill>
        <p:spPr>
          <a:xfrm>
            <a:off x="8159480" y="74175"/>
            <a:ext cx="3949855" cy="295640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763977" y="2269417"/>
            <a:ext cx="216114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66271"/>
          <a:stretch/>
        </p:blipFill>
        <p:spPr>
          <a:xfrm>
            <a:off x="25046" y="4960995"/>
            <a:ext cx="3949855" cy="182490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-1" b="49525"/>
          <a:stretch/>
        </p:blipFill>
        <p:spPr>
          <a:xfrm>
            <a:off x="4099288" y="3621059"/>
            <a:ext cx="3949855" cy="303558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397196" y="4658315"/>
            <a:ext cx="1080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222367" y="4658315"/>
            <a:ext cx="1080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27840" y="4658315"/>
            <a:ext cx="1440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56457" y="4658315"/>
            <a:ext cx="1440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58811" y="6034944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02076" y="607607"/>
            <a:ext cx="14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488895" y="528584"/>
            <a:ext cx="468000" cy="28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39789" y="1416114"/>
            <a:ext cx="324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371215" y="1416114"/>
            <a:ext cx="21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53945" y="2288369"/>
            <a:ext cx="10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372072" y="2288369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095319" y="1420852"/>
            <a:ext cx="10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953492" y="5003436"/>
            <a:ext cx="10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449594" y="5195399"/>
            <a:ext cx="72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829157" y="5192912"/>
            <a:ext cx="72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413594" y="5854944"/>
            <a:ext cx="144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276029" y="5847129"/>
            <a:ext cx="46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123001" y="6300344"/>
            <a:ext cx="410777" cy="3183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26011" y="6360065"/>
            <a:ext cx="21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1735655" y="1942508"/>
            <a:ext cx="144000" cy="326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879655" y="1956721"/>
            <a:ext cx="98701" cy="322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1662940" y="1454783"/>
            <a:ext cx="1526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>
                <a:solidFill>
                  <a:srgbClr val="FF0000"/>
                </a:solidFill>
              </a:rPr>
              <a:t>標本</a:t>
            </a:r>
            <a:r>
              <a:rPr lang="ja-JP" altLang="en-US" sz="700" dirty="0" smtClean="0">
                <a:solidFill>
                  <a:srgbClr val="FF0000"/>
                </a:solidFill>
              </a:rPr>
              <a:t>分散は標本平均を使って導出するので，一般には独立ではない．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独立な二乗</a:t>
            </a:r>
            <a:r>
              <a:rPr lang="ja-JP" altLang="en-US" sz="700" dirty="0" smtClean="0">
                <a:solidFill>
                  <a:srgbClr val="FF0000"/>
                </a:solidFill>
              </a:rPr>
              <a:t>和の形に変形したくて，こんな作業をしている．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354134" y="99233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722877" y="99233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69979" y="299011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300254" y="1969700"/>
            <a:ext cx="43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753521" y="1338507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842748" y="1546008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744224" y="1755796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085819" y="2398534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5"/>
          <a:srcRect l="846" t="2882" r="832"/>
          <a:stretch/>
        </p:blipFill>
        <p:spPr>
          <a:xfrm>
            <a:off x="8235517" y="3030577"/>
            <a:ext cx="3851851" cy="13463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5" name="フリーフォーム 44"/>
          <p:cNvSpPr/>
          <p:nvPr/>
        </p:nvSpPr>
        <p:spPr>
          <a:xfrm>
            <a:off x="10252651" y="658558"/>
            <a:ext cx="1872468" cy="2364174"/>
          </a:xfrm>
          <a:custGeom>
            <a:avLst/>
            <a:gdLst>
              <a:gd name="connsiteX0" fmla="*/ 1824062 w 1872468"/>
              <a:gd name="connsiteY0" fmla="*/ 2364174 h 2364174"/>
              <a:gd name="connsiteX1" fmla="*/ 1866702 w 1872468"/>
              <a:gd name="connsiteY1" fmla="*/ 2222039 h 2364174"/>
              <a:gd name="connsiteX2" fmla="*/ 1871440 w 1872468"/>
              <a:gd name="connsiteY2" fmla="*/ 1956721 h 2364174"/>
              <a:gd name="connsiteX3" fmla="*/ 1866702 w 1872468"/>
              <a:gd name="connsiteY3" fmla="*/ 1402395 h 2364174"/>
              <a:gd name="connsiteX4" fmla="*/ 1871440 w 1872468"/>
              <a:gd name="connsiteY4" fmla="*/ 904924 h 2364174"/>
              <a:gd name="connsiteX5" fmla="*/ 1843013 w 1872468"/>
              <a:gd name="connsiteY5" fmla="*/ 525898 h 2364174"/>
              <a:gd name="connsiteX6" fmla="*/ 1715092 w 1872468"/>
              <a:gd name="connsiteY6" fmla="*/ 464306 h 2364174"/>
              <a:gd name="connsiteX7" fmla="*/ 1440298 w 1872468"/>
              <a:gd name="connsiteY7" fmla="*/ 407452 h 2364174"/>
              <a:gd name="connsiteX8" fmla="*/ 1118126 w 1872468"/>
              <a:gd name="connsiteY8" fmla="*/ 355336 h 2364174"/>
              <a:gd name="connsiteX9" fmla="*/ 791216 w 1872468"/>
              <a:gd name="connsiteY9" fmla="*/ 260580 h 2364174"/>
              <a:gd name="connsiteX10" fmla="*/ 350599 w 1872468"/>
              <a:gd name="connsiteY10" fmla="*/ 151610 h 2364174"/>
              <a:gd name="connsiteX11" fmla="*/ 0 w 1872468"/>
              <a:gd name="connsiteY11" fmla="*/ 0 h 23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2468" h="2364174">
                <a:moveTo>
                  <a:pt x="1824062" y="2364174"/>
                </a:moveTo>
                <a:cubicBezTo>
                  <a:pt x="1841434" y="2327061"/>
                  <a:pt x="1858806" y="2289948"/>
                  <a:pt x="1866702" y="2222039"/>
                </a:cubicBezTo>
                <a:cubicBezTo>
                  <a:pt x="1874598" y="2154130"/>
                  <a:pt x="1871440" y="2093328"/>
                  <a:pt x="1871440" y="1956721"/>
                </a:cubicBezTo>
                <a:cubicBezTo>
                  <a:pt x="1871440" y="1820114"/>
                  <a:pt x="1866702" y="1577694"/>
                  <a:pt x="1866702" y="1402395"/>
                </a:cubicBezTo>
                <a:cubicBezTo>
                  <a:pt x="1866702" y="1227096"/>
                  <a:pt x="1875388" y="1051007"/>
                  <a:pt x="1871440" y="904924"/>
                </a:cubicBezTo>
                <a:cubicBezTo>
                  <a:pt x="1867492" y="758841"/>
                  <a:pt x="1869071" y="599334"/>
                  <a:pt x="1843013" y="525898"/>
                </a:cubicBezTo>
                <a:cubicBezTo>
                  <a:pt x="1816955" y="452462"/>
                  <a:pt x="1782211" y="484047"/>
                  <a:pt x="1715092" y="464306"/>
                </a:cubicBezTo>
                <a:cubicBezTo>
                  <a:pt x="1647973" y="444565"/>
                  <a:pt x="1539792" y="425614"/>
                  <a:pt x="1440298" y="407452"/>
                </a:cubicBezTo>
                <a:cubicBezTo>
                  <a:pt x="1340804" y="389290"/>
                  <a:pt x="1226306" y="379815"/>
                  <a:pt x="1118126" y="355336"/>
                </a:cubicBezTo>
                <a:cubicBezTo>
                  <a:pt x="1009946" y="330857"/>
                  <a:pt x="919137" y="294534"/>
                  <a:pt x="791216" y="260580"/>
                </a:cubicBezTo>
                <a:cubicBezTo>
                  <a:pt x="663295" y="226626"/>
                  <a:pt x="482468" y="195040"/>
                  <a:pt x="350599" y="151610"/>
                </a:cubicBezTo>
                <a:cubicBezTo>
                  <a:pt x="218730" y="108180"/>
                  <a:pt x="109365" y="54090"/>
                  <a:pt x="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6"/>
          <a:srcRect l="7391" t="31727" b="59212"/>
          <a:stretch/>
        </p:blipFill>
        <p:spPr>
          <a:xfrm>
            <a:off x="8207735" y="4818022"/>
            <a:ext cx="3792551" cy="429178"/>
          </a:xfrm>
          <a:prstGeom prst="rect">
            <a:avLst/>
          </a:prstGeom>
        </p:spPr>
      </p:pic>
      <p:sp>
        <p:nvSpPr>
          <p:cNvPr id="47" name="正方形/長方形 46"/>
          <p:cNvSpPr/>
          <p:nvPr/>
        </p:nvSpPr>
        <p:spPr>
          <a:xfrm>
            <a:off x="9680871" y="5056013"/>
            <a:ext cx="216000" cy="1516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8053743" y="919138"/>
            <a:ext cx="1620893" cy="4150334"/>
          </a:xfrm>
          <a:custGeom>
            <a:avLst/>
            <a:gdLst>
              <a:gd name="connsiteX0" fmla="*/ 1620893 w 1620893"/>
              <a:gd name="connsiteY0" fmla="*/ 4150334 h 4150334"/>
              <a:gd name="connsiteX1" fmla="*/ 1521399 w 1620893"/>
              <a:gd name="connsiteY1" fmla="*/ 4093480 h 4150334"/>
              <a:gd name="connsiteX2" fmla="*/ 1549826 w 1620893"/>
              <a:gd name="connsiteY2" fmla="*/ 3903967 h 4150334"/>
              <a:gd name="connsiteX3" fmla="*/ 1284508 w 1620893"/>
              <a:gd name="connsiteY3" fmla="*/ 3828161 h 4150334"/>
              <a:gd name="connsiteX4" fmla="*/ 640164 w 1620893"/>
              <a:gd name="connsiteY4" fmla="*/ 3780783 h 4150334"/>
              <a:gd name="connsiteX5" fmla="*/ 104790 w 1620893"/>
              <a:gd name="connsiteY5" fmla="*/ 3600746 h 4150334"/>
              <a:gd name="connsiteX6" fmla="*/ 5295 w 1620893"/>
              <a:gd name="connsiteY6" fmla="*/ 2994304 h 4150334"/>
              <a:gd name="connsiteX7" fmla="*/ 14771 w 1620893"/>
              <a:gd name="connsiteY7" fmla="*/ 2108331 h 4150334"/>
              <a:gd name="connsiteX8" fmla="*/ 24247 w 1620893"/>
              <a:gd name="connsiteY8" fmla="*/ 1198669 h 4150334"/>
              <a:gd name="connsiteX9" fmla="*/ 43198 w 1620893"/>
              <a:gd name="connsiteY9" fmla="*/ 502209 h 4150334"/>
              <a:gd name="connsiteX10" fmla="*/ 62149 w 1620893"/>
              <a:gd name="connsiteY10" fmla="*/ 137397 h 4150334"/>
              <a:gd name="connsiteX11" fmla="*/ 261138 w 1620893"/>
              <a:gd name="connsiteY11" fmla="*/ 23689 h 4150334"/>
              <a:gd name="connsiteX12" fmla="*/ 389059 w 1620893"/>
              <a:gd name="connsiteY12" fmla="*/ 0 h 415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893" h="4150334">
                <a:moveTo>
                  <a:pt x="1620893" y="4150334"/>
                </a:moveTo>
                <a:cubicBezTo>
                  <a:pt x="1577068" y="4142437"/>
                  <a:pt x="1533243" y="4134541"/>
                  <a:pt x="1521399" y="4093480"/>
                </a:cubicBezTo>
                <a:cubicBezTo>
                  <a:pt x="1509555" y="4052419"/>
                  <a:pt x="1589308" y="3948187"/>
                  <a:pt x="1549826" y="3903967"/>
                </a:cubicBezTo>
                <a:cubicBezTo>
                  <a:pt x="1510344" y="3859747"/>
                  <a:pt x="1436118" y="3848692"/>
                  <a:pt x="1284508" y="3828161"/>
                </a:cubicBezTo>
                <a:cubicBezTo>
                  <a:pt x="1132898" y="3807630"/>
                  <a:pt x="836784" y="3818685"/>
                  <a:pt x="640164" y="3780783"/>
                </a:cubicBezTo>
                <a:cubicBezTo>
                  <a:pt x="443544" y="3742881"/>
                  <a:pt x="210601" y="3731826"/>
                  <a:pt x="104790" y="3600746"/>
                </a:cubicBezTo>
                <a:cubicBezTo>
                  <a:pt x="-1021" y="3469666"/>
                  <a:pt x="20298" y="3243040"/>
                  <a:pt x="5295" y="2994304"/>
                </a:cubicBezTo>
                <a:cubicBezTo>
                  <a:pt x="-9708" y="2745568"/>
                  <a:pt x="11612" y="2407603"/>
                  <a:pt x="14771" y="2108331"/>
                </a:cubicBezTo>
                <a:cubicBezTo>
                  <a:pt x="17930" y="1809059"/>
                  <a:pt x="19509" y="1466356"/>
                  <a:pt x="24247" y="1198669"/>
                </a:cubicBezTo>
                <a:cubicBezTo>
                  <a:pt x="28985" y="930982"/>
                  <a:pt x="36881" y="679087"/>
                  <a:pt x="43198" y="502209"/>
                </a:cubicBezTo>
                <a:cubicBezTo>
                  <a:pt x="49515" y="325331"/>
                  <a:pt x="25826" y="217150"/>
                  <a:pt x="62149" y="137397"/>
                </a:cubicBezTo>
                <a:cubicBezTo>
                  <a:pt x="98472" y="57644"/>
                  <a:pt x="206653" y="46588"/>
                  <a:pt x="261138" y="23689"/>
                </a:cubicBezTo>
                <a:cubicBezTo>
                  <a:pt x="315623" y="790"/>
                  <a:pt x="352341" y="395"/>
                  <a:pt x="389059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8399449" y="5316442"/>
            <a:ext cx="659299" cy="236895"/>
          </a:xfrm>
          <a:prstGeom prst="wedgeRectCallout">
            <a:avLst>
              <a:gd name="adj1" fmla="val -43019"/>
              <a:gd name="adj2" fmla="val -1255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/>
              <a:t>異常度</a:t>
            </a:r>
            <a:endParaRPr kumimoji="1" lang="ja-JP" altLang="en-US" sz="1050" dirty="0"/>
          </a:p>
        </p:txBody>
      </p:sp>
      <p:sp>
        <p:nvSpPr>
          <p:cNvPr id="49" name="正方形/長方形 48"/>
          <p:cNvSpPr/>
          <p:nvPr/>
        </p:nvSpPr>
        <p:spPr>
          <a:xfrm>
            <a:off x="10022408" y="4816380"/>
            <a:ext cx="10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108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-1" y="70339"/>
            <a:ext cx="4423509" cy="66020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b="72222"/>
          <a:stretch/>
        </p:blipFill>
        <p:spPr>
          <a:xfrm>
            <a:off x="4511839" y="70339"/>
            <a:ext cx="4525784" cy="164123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251560" y="362464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0791" y="593018"/>
            <a:ext cx="32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005007" y="827479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1367692" y="2872128"/>
            <a:ext cx="3141785" cy="317799"/>
          </a:xfrm>
          <a:custGeom>
            <a:avLst/>
            <a:gdLst>
              <a:gd name="connsiteX0" fmla="*/ 3141785 w 3141785"/>
              <a:gd name="connsiteY0" fmla="*/ 11749 h 317799"/>
              <a:gd name="connsiteX1" fmla="*/ 3063631 w 3141785"/>
              <a:gd name="connsiteY1" fmla="*/ 3934 h 317799"/>
              <a:gd name="connsiteX2" fmla="*/ 2922954 w 3141785"/>
              <a:gd name="connsiteY2" fmla="*/ 66457 h 317799"/>
              <a:gd name="connsiteX3" fmla="*/ 2477477 w 3141785"/>
              <a:gd name="connsiteY3" fmla="*/ 175872 h 317799"/>
              <a:gd name="connsiteX4" fmla="*/ 1789723 w 3141785"/>
              <a:gd name="connsiteY4" fmla="*/ 300918 h 317799"/>
              <a:gd name="connsiteX5" fmla="*/ 1047262 w 3141785"/>
              <a:gd name="connsiteY5" fmla="*/ 316549 h 317799"/>
              <a:gd name="connsiteX6" fmla="*/ 414216 w 3141785"/>
              <a:gd name="connsiteY6" fmla="*/ 308734 h 317799"/>
              <a:gd name="connsiteX7" fmla="*/ 0 w 3141785"/>
              <a:gd name="connsiteY7" fmla="*/ 222764 h 31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1785" h="317799">
                <a:moveTo>
                  <a:pt x="3141785" y="11749"/>
                </a:moveTo>
                <a:cubicBezTo>
                  <a:pt x="3120944" y="3282"/>
                  <a:pt x="3100103" y="-5184"/>
                  <a:pt x="3063631" y="3934"/>
                </a:cubicBezTo>
                <a:cubicBezTo>
                  <a:pt x="3027159" y="13052"/>
                  <a:pt x="3020646" y="37801"/>
                  <a:pt x="2922954" y="66457"/>
                </a:cubicBezTo>
                <a:cubicBezTo>
                  <a:pt x="2825262" y="95113"/>
                  <a:pt x="2666349" y="136795"/>
                  <a:pt x="2477477" y="175872"/>
                </a:cubicBezTo>
                <a:cubicBezTo>
                  <a:pt x="2288605" y="214949"/>
                  <a:pt x="2028092" y="277472"/>
                  <a:pt x="1789723" y="300918"/>
                </a:cubicBezTo>
                <a:cubicBezTo>
                  <a:pt x="1551354" y="324364"/>
                  <a:pt x="1047262" y="316549"/>
                  <a:pt x="1047262" y="316549"/>
                </a:cubicBezTo>
                <a:lnTo>
                  <a:pt x="414216" y="308734"/>
                </a:lnTo>
                <a:cubicBezTo>
                  <a:pt x="239672" y="293103"/>
                  <a:pt x="119836" y="257933"/>
                  <a:pt x="0" y="222764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511839" y="2634025"/>
            <a:ext cx="4077269" cy="5576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251161" y="1068805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90082" y="2749754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855529" y="1068805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12789" y="1567492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89531" y="1813677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5161" y="5975369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97038" y="346834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670053" y="1068805"/>
            <a:ext cx="48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777152" y="1575307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47442" y="2749754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65059" y="1813677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368700" y="1575815"/>
            <a:ext cx="50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342077" y="1813410"/>
            <a:ext cx="50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78495" y="1813410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267903" y="86938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030899" y="86938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631032" y="585586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32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-1" y="70339"/>
            <a:ext cx="4423509" cy="66020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b="72222"/>
          <a:stretch/>
        </p:blipFill>
        <p:spPr>
          <a:xfrm>
            <a:off x="4511839" y="70339"/>
            <a:ext cx="4525784" cy="164123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251560" y="362464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0791" y="593018"/>
            <a:ext cx="32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005007" y="827479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1367692" y="2872128"/>
            <a:ext cx="3141785" cy="317799"/>
          </a:xfrm>
          <a:custGeom>
            <a:avLst/>
            <a:gdLst>
              <a:gd name="connsiteX0" fmla="*/ 3141785 w 3141785"/>
              <a:gd name="connsiteY0" fmla="*/ 11749 h 317799"/>
              <a:gd name="connsiteX1" fmla="*/ 3063631 w 3141785"/>
              <a:gd name="connsiteY1" fmla="*/ 3934 h 317799"/>
              <a:gd name="connsiteX2" fmla="*/ 2922954 w 3141785"/>
              <a:gd name="connsiteY2" fmla="*/ 66457 h 317799"/>
              <a:gd name="connsiteX3" fmla="*/ 2477477 w 3141785"/>
              <a:gd name="connsiteY3" fmla="*/ 175872 h 317799"/>
              <a:gd name="connsiteX4" fmla="*/ 1789723 w 3141785"/>
              <a:gd name="connsiteY4" fmla="*/ 300918 h 317799"/>
              <a:gd name="connsiteX5" fmla="*/ 1047262 w 3141785"/>
              <a:gd name="connsiteY5" fmla="*/ 316549 h 317799"/>
              <a:gd name="connsiteX6" fmla="*/ 414216 w 3141785"/>
              <a:gd name="connsiteY6" fmla="*/ 308734 h 317799"/>
              <a:gd name="connsiteX7" fmla="*/ 0 w 3141785"/>
              <a:gd name="connsiteY7" fmla="*/ 222764 h 31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1785" h="317799">
                <a:moveTo>
                  <a:pt x="3141785" y="11749"/>
                </a:moveTo>
                <a:cubicBezTo>
                  <a:pt x="3120944" y="3282"/>
                  <a:pt x="3100103" y="-5184"/>
                  <a:pt x="3063631" y="3934"/>
                </a:cubicBezTo>
                <a:cubicBezTo>
                  <a:pt x="3027159" y="13052"/>
                  <a:pt x="3020646" y="37801"/>
                  <a:pt x="2922954" y="66457"/>
                </a:cubicBezTo>
                <a:cubicBezTo>
                  <a:pt x="2825262" y="95113"/>
                  <a:pt x="2666349" y="136795"/>
                  <a:pt x="2477477" y="175872"/>
                </a:cubicBezTo>
                <a:cubicBezTo>
                  <a:pt x="2288605" y="214949"/>
                  <a:pt x="2028092" y="277472"/>
                  <a:pt x="1789723" y="300918"/>
                </a:cubicBezTo>
                <a:cubicBezTo>
                  <a:pt x="1551354" y="324364"/>
                  <a:pt x="1047262" y="316549"/>
                  <a:pt x="1047262" y="316549"/>
                </a:cubicBezTo>
                <a:lnTo>
                  <a:pt x="414216" y="308734"/>
                </a:lnTo>
                <a:cubicBezTo>
                  <a:pt x="239672" y="293103"/>
                  <a:pt x="119836" y="257933"/>
                  <a:pt x="0" y="222764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511839" y="2634025"/>
            <a:ext cx="4077269" cy="5576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251161" y="1068805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90082" y="2741939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855529" y="1068805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12789" y="1567492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89531" y="1813677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5161" y="5975369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97038" y="346834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670053" y="1068805"/>
            <a:ext cx="48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777152" y="1575307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47442" y="2741939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65059" y="1813677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368700" y="1575815"/>
            <a:ext cx="50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342077" y="1813410"/>
            <a:ext cx="50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378495" y="1813410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267903" y="86938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030899" y="86938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631032" y="585586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t="27778"/>
          <a:stretch/>
        </p:blipFill>
        <p:spPr>
          <a:xfrm>
            <a:off x="15630" y="658445"/>
            <a:ext cx="4525784" cy="42672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79222" y="992605"/>
            <a:ext cx="46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6852" y="2161005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92362" y="3012883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809624" y="3012883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081962" y="1180176"/>
            <a:ext cx="7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695470" y="3208268"/>
            <a:ext cx="7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10699" y="3208268"/>
            <a:ext cx="7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29832" y="1666935"/>
            <a:ext cx="50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24514" y="4017160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706268" y="4255529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72268" y="3765366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t="27778"/>
          <a:stretch/>
        </p:blipFill>
        <p:spPr>
          <a:xfrm>
            <a:off x="5405006" y="658445"/>
            <a:ext cx="4525784" cy="4267200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6268598" y="992605"/>
            <a:ext cx="46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824043" y="2161005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889553" y="3012883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206815" y="3012883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71338" y="1180176"/>
            <a:ext cx="7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084846" y="3208268"/>
            <a:ext cx="7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00075" y="3208268"/>
            <a:ext cx="7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827023" y="1666935"/>
            <a:ext cx="50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613890" y="4017160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095644" y="4255529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861644" y="3765366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24748" y="274794"/>
            <a:ext cx="3916344" cy="38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ホテリング統計量</a:t>
            </a:r>
            <a:r>
              <a:rPr lang="ja-JP" altLang="en-US" dirty="0" smtClean="0"/>
              <a:t>の確率分布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362947" y="272734"/>
            <a:ext cx="3916344" cy="38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ホテリング統計量</a:t>
            </a:r>
            <a:r>
              <a:rPr lang="ja-JP" altLang="en-US" dirty="0" smtClean="0"/>
              <a:t>の確率分布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9916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b="51262"/>
          <a:stretch/>
        </p:blipFill>
        <p:spPr>
          <a:xfrm>
            <a:off x="0" y="0"/>
            <a:ext cx="4262851" cy="24149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0" y="2438399"/>
            <a:ext cx="4262851" cy="22211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t="50236"/>
          <a:stretch/>
        </p:blipFill>
        <p:spPr>
          <a:xfrm>
            <a:off x="202820" y="4683030"/>
            <a:ext cx="3760134" cy="217496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409375" y="1332828"/>
            <a:ext cx="68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538328" y="1790130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31425" y="0"/>
            <a:ext cx="1948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※</a:t>
            </a:r>
            <a:r>
              <a:rPr kumimoji="1" lang="ja-JP" altLang="en-US" sz="1050" dirty="0" smtClean="0"/>
              <a:t>多変数の異常検知</a:t>
            </a:r>
            <a:endParaRPr kumimoji="1" lang="ja-JP" altLang="en-US" sz="1050" dirty="0"/>
          </a:p>
        </p:txBody>
      </p:sp>
      <p:sp>
        <p:nvSpPr>
          <p:cNvPr id="10" name="正方形/長方形 9"/>
          <p:cNvSpPr/>
          <p:nvPr/>
        </p:nvSpPr>
        <p:spPr>
          <a:xfrm>
            <a:off x="1549682" y="277240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15879" y="2246716"/>
            <a:ext cx="360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3726" y="2446214"/>
            <a:ext cx="32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00296" y="3805886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480080" y="3805886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76666" y="4248365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65312" y="3572437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549086" y="2881866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033312" y="6366038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50977" y="490618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b="51262"/>
          <a:stretch/>
        </p:blipFill>
        <p:spPr>
          <a:xfrm>
            <a:off x="4777828" y="7815"/>
            <a:ext cx="4262851" cy="241495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777828" y="2446214"/>
            <a:ext cx="4262851" cy="2221186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t="50236"/>
          <a:stretch/>
        </p:blipFill>
        <p:spPr>
          <a:xfrm>
            <a:off x="4980648" y="4690845"/>
            <a:ext cx="3760134" cy="2174969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7187203" y="1340643"/>
            <a:ext cx="68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316156" y="1797945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909253" y="7815"/>
            <a:ext cx="1948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※</a:t>
            </a:r>
            <a:r>
              <a:rPr kumimoji="1" lang="ja-JP" altLang="en-US" sz="1050" dirty="0" smtClean="0"/>
              <a:t>多変数の異常検知</a:t>
            </a:r>
            <a:endParaRPr kumimoji="1" lang="ja-JP" altLang="en-US" sz="1050" dirty="0"/>
          </a:p>
        </p:txBody>
      </p:sp>
      <p:sp>
        <p:nvSpPr>
          <p:cNvPr id="26" name="正方形/長方形 25"/>
          <p:cNvSpPr/>
          <p:nvPr/>
        </p:nvSpPr>
        <p:spPr>
          <a:xfrm>
            <a:off x="6327510" y="285055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593707" y="2254531"/>
            <a:ext cx="360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811554" y="2454029"/>
            <a:ext cx="32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878124" y="3813701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257908" y="3813701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54494" y="4256180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343140" y="3580252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326914" y="2889681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811140" y="637385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128805" y="491399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212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t="7924"/>
          <a:stretch/>
        </p:blipFill>
        <p:spPr>
          <a:xfrm>
            <a:off x="457661" y="3665823"/>
            <a:ext cx="3441807" cy="39858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0" y="1"/>
            <a:ext cx="4330109" cy="368104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84666" y="2391915"/>
            <a:ext cx="68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27036" y="3318038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868666" y="2853226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326604" y="2607042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12646" y="2312733"/>
            <a:ext cx="1449754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800" dirty="0" smtClean="0"/>
              <a:t>※</a:t>
            </a:r>
            <a:r>
              <a:rPr lang="ja-JP" altLang="en-US" sz="800" dirty="0" smtClean="0"/>
              <a:t>カイ二乗分布の多次元版</a:t>
            </a:r>
            <a:endParaRPr kumimoji="1" lang="ja-JP" altLang="en-US" sz="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2713810" y="2352421"/>
            <a:ext cx="34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776810" y="3082411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431468" y="3082411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73621" y="2148812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300209" y="2148812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609600" y="4038565"/>
            <a:ext cx="3297683" cy="40970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>
            <a:lum bright="-20000" contrast="40000"/>
          </a:blip>
          <a:srcRect r="735" b="11291"/>
          <a:stretch/>
        </p:blipFill>
        <p:spPr>
          <a:xfrm>
            <a:off x="484532" y="4466129"/>
            <a:ext cx="3414936" cy="212323"/>
          </a:xfrm>
          <a:prstGeom prst="rect">
            <a:avLst/>
          </a:prstGeom>
          <a:ln w="6350">
            <a:noFill/>
          </a:ln>
        </p:spPr>
      </p:pic>
      <p:sp>
        <p:nvSpPr>
          <p:cNvPr id="31" name="フリーフォーム 30"/>
          <p:cNvSpPr/>
          <p:nvPr/>
        </p:nvSpPr>
        <p:spPr>
          <a:xfrm>
            <a:off x="3907692" y="1367692"/>
            <a:ext cx="453505" cy="2494453"/>
          </a:xfrm>
          <a:custGeom>
            <a:avLst/>
            <a:gdLst>
              <a:gd name="connsiteX0" fmla="*/ 0 w 453505"/>
              <a:gd name="connsiteY0" fmla="*/ 2493108 h 2494453"/>
              <a:gd name="connsiteX1" fmla="*/ 125046 w 453505"/>
              <a:gd name="connsiteY1" fmla="*/ 2461846 h 2494453"/>
              <a:gd name="connsiteX2" fmla="*/ 203200 w 453505"/>
              <a:gd name="connsiteY2" fmla="*/ 2274277 h 2494453"/>
              <a:gd name="connsiteX3" fmla="*/ 343877 w 453505"/>
              <a:gd name="connsiteY3" fmla="*/ 1860062 h 2494453"/>
              <a:gd name="connsiteX4" fmla="*/ 453293 w 453505"/>
              <a:gd name="connsiteY4" fmla="*/ 890954 h 2494453"/>
              <a:gd name="connsiteX5" fmla="*/ 367323 w 453505"/>
              <a:gd name="connsiteY5" fmla="*/ 234462 h 2494453"/>
              <a:gd name="connsiteX6" fmla="*/ 218831 w 453505"/>
              <a:gd name="connsiteY6" fmla="*/ 0 h 24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505" h="2494453">
                <a:moveTo>
                  <a:pt x="0" y="2493108"/>
                </a:moveTo>
                <a:cubicBezTo>
                  <a:pt x="45589" y="2495713"/>
                  <a:pt x="91179" y="2498318"/>
                  <a:pt x="125046" y="2461846"/>
                </a:cubicBezTo>
                <a:cubicBezTo>
                  <a:pt x="158913" y="2425374"/>
                  <a:pt x="166728" y="2374574"/>
                  <a:pt x="203200" y="2274277"/>
                </a:cubicBezTo>
                <a:cubicBezTo>
                  <a:pt x="239672" y="2173980"/>
                  <a:pt x="302195" y="2090616"/>
                  <a:pt x="343877" y="1860062"/>
                </a:cubicBezTo>
                <a:cubicBezTo>
                  <a:pt x="385559" y="1629508"/>
                  <a:pt x="449385" y="1161887"/>
                  <a:pt x="453293" y="890954"/>
                </a:cubicBezTo>
                <a:cubicBezTo>
                  <a:pt x="457201" y="620021"/>
                  <a:pt x="406400" y="382954"/>
                  <a:pt x="367323" y="234462"/>
                </a:cubicBezTo>
                <a:cubicBezTo>
                  <a:pt x="328246" y="85970"/>
                  <a:pt x="273538" y="42985"/>
                  <a:pt x="218831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リーフォーム 31"/>
          <p:cNvSpPr/>
          <p:nvPr/>
        </p:nvSpPr>
        <p:spPr>
          <a:xfrm>
            <a:off x="71282" y="1617785"/>
            <a:ext cx="1382380" cy="2633784"/>
          </a:xfrm>
          <a:custGeom>
            <a:avLst/>
            <a:gdLst>
              <a:gd name="connsiteX0" fmla="*/ 522687 w 1382380"/>
              <a:gd name="connsiteY0" fmla="*/ 2633784 h 2633784"/>
              <a:gd name="connsiteX1" fmla="*/ 280410 w 1382380"/>
              <a:gd name="connsiteY1" fmla="*/ 2407138 h 2633784"/>
              <a:gd name="connsiteX2" fmla="*/ 53764 w 1382380"/>
              <a:gd name="connsiteY2" fmla="*/ 1867877 h 2633784"/>
              <a:gd name="connsiteX3" fmla="*/ 6872 w 1382380"/>
              <a:gd name="connsiteY3" fmla="*/ 773723 h 2633784"/>
              <a:gd name="connsiteX4" fmla="*/ 6872 w 1382380"/>
              <a:gd name="connsiteY4" fmla="*/ 359507 h 2633784"/>
              <a:gd name="connsiteX5" fmla="*/ 69395 w 1382380"/>
              <a:gd name="connsiteY5" fmla="*/ 23446 h 2633784"/>
              <a:gd name="connsiteX6" fmla="*/ 366380 w 1382380"/>
              <a:gd name="connsiteY6" fmla="*/ 31261 h 2633784"/>
              <a:gd name="connsiteX7" fmla="*/ 616472 w 1382380"/>
              <a:gd name="connsiteY7" fmla="*/ 23446 h 2633784"/>
              <a:gd name="connsiteX8" fmla="*/ 1061949 w 1382380"/>
              <a:gd name="connsiteY8" fmla="*/ 31261 h 2633784"/>
              <a:gd name="connsiteX9" fmla="*/ 1382380 w 1382380"/>
              <a:gd name="connsiteY9" fmla="*/ 0 h 2633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2380" h="2633784">
                <a:moveTo>
                  <a:pt x="522687" y="2633784"/>
                </a:moveTo>
                <a:cubicBezTo>
                  <a:pt x="440625" y="2584286"/>
                  <a:pt x="358564" y="2534789"/>
                  <a:pt x="280410" y="2407138"/>
                </a:cubicBezTo>
                <a:cubicBezTo>
                  <a:pt x="202256" y="2279487"/>
                  <a:pt x="99354" y="2140113"/>
                  <a:pt x="53764" y="1867877"/>
                </a:cubicBezTo>
                <a:cubicBezTo>
                  <a:pt x="8174" y="1595641"/>
                  <a:pt x="14687" y="1025118"/>
                  <a:pt x="6872" y="773723"/>
                </a:cubicBezTo>
                <a:cubicBezTo>
                  <a:pt x="-943" y="522328"/>
                  <a:pt x="-3548" y="484553"/>
                  <a:pt x="6872" y="359507"/>
                </a:cubicBezTo>
                <a:cubicBezTo>
                  <a:pt x="17292" y="234461"/>
                  <a:pt x="9477" y="78154"/>
                  <a:pt x="69395" y="23446"/>
                </a:cubicBezTo>
                <a:cubicBezTo>
                  <a:pt x="129313" y="-31262"/>
                  <a:pt x="275201" y="31261"/>
                  <a:pt x="366380" y="31261"/>
                </a:cubicBezTo>
                <a:cubicBezTo>
                  <a:pt x="457559" y="31261"/>
                  <a:pt x="500544" y="23446"/>
                  <a:pt x="616472" y="23446"/>
                </a:cubicBezTo>
                <a:cubicBezTo>
                  <a:pt x="732400" y="23446"/>
                  <a:pt x="934298" y="35169"/>
                  <a:pt x="1061949" y="31261"/>
                </a:cubicBezTo>
                <a:cubicBezTo>
                  <a:pt x="1189600" y="27353"/>
                  <a:pt x="1285990" y="13676"/>
                  <a:pt x="138238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フリーフォーム 32"/>
          <p:cNvSpPr/>
          <p:nvPr/>
        </p:nvSpPr>
        <p:spPr>
          <a:xfrm>
            <a:off x="162932" y="2782277"/>
            <a:ext cx="533015" cy="1742831"/>
          </a:xfrm>
          <a:custGeom>
            <a:avLst/>
            <a:gdLst>
              <a:gd name="connsiteX0" fmla="*/ 266913 w 509190"/>
              <a:gd name="connsiteY0" fmla="*/ 1742831 h 1742831"/>
              <a:gd name="connsiteX1" fmla="*/ 87159 w 509190"/>
              <a:gd name="connsiteY1" fmla="*/ 1539631 h 1742831"/>
              <a:gd name="connsiteX2" fmla="*/ 1190 w 509190"/>
              <a:gd name="connsiteY2" fmla="*/ 1062892 h 1742831"/>
              <a:gd name="connsiteX3" fmla="*/ 48082 w 509190"/>
              <a:gd name="connsiteY3" fmla="*/ 429846 h 1742831"/>
              <a:gd name="connsiteX4" fmla="*/ 196575 w 509190"/>
              <a:gd name="connsiteY4" fmla="*/ 117231 h 1742831"/>
              <a:gd name="connsiteX5" fmla="*/ 509190 w 509190"/>
              <a:gd name="connsiteY5" fmla="*/ 0 h 174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190" h="1742831">
                <a:moveTo>
                  <a:pt x="266913" y="1742831"/>
                </a:moveTo>
                <a:cubicBezTo>
                  <a:pt x="199179" y="1697892"/>
                  <a:pt x="131446" y="1652954"/>
                  <a:pt x="87159" y="1539631"/>
                </a:cubicBezTo>
                <a:cubicBezTo>
                  <a:pt x="42872" y="1426308"/>
                  <a:pt x="7703" y="1247856"/>
                  <a:pt x="1190" y="1062892"/>
                </a:cubicBezTo>
                <a:cubicBezTo>
                  <a:pt x="-5323" y="877928"/>
                  <a:pt x="15518" y="587456"/>
                  <a:pt x="48082" y="429846"/>
                </a:cubicBezTo>
                <a:cubicBezTo>
                  <a:pt x="80646" y="272236"/>
                  <a:pt x="119724" y="188872"/>
                  <a:pt x="196575" y="117231"/>
                </a:cubicBezTo>
                <a:cubicBezTo>
                  <a:pt x="273426" y="45590"/>
                  <a:pt x="391308" y="22795"/>
                  <a:pt x="50919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t="7924"/>
          <a:stretch/>
        </p:blipFill>
        <p:spPr>
          <a:xfrm>
            <a:off x="5871535" y="3665823"/>
            <a:ext cx="3441807" cy="398585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413874" y="1"/>
            <a:ext cx="4330109" cy="3681046"/>
          </a:xfrm>
          <a:prstGeom prst="rect">
            <a:avLst/>
          </a:prstGeom>
        </p:spPr>
      </p:pic>
      <p:sp>
        <p:nvSpPr>
          <p:cNvPr id="36" name="正方形/長方形 35"/>
          <p:cNvSpPr/>
          <p:nvPr/>
        </p:nvSpPr>
        <p:spPr>
          <a:xfrm>
            <a:off x="6498540" y="2391915"/>
            <a:ext cx="68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40910" y="3318038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282540" y="2853226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740478" y="2607042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7926520" y="2312733"/>
            <a:ext cx="1449754" cy="21544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800" dirty="0" smtClean="0"/>
              <a:t>※</a:t>
            </a:r>
            <a:r>
              <a:rPr lang="ja-JP" altLang="en-US" sz="800" dirty="0" smtClean="0"/>
              <a:t>カイ二乗分布の多次元版</a:t>
            </a:r>
            <a:endParaRPr kumimoji="1" lang="ja-JP" altLang="en-US" sz="800" dirty="0"/>
          </a:p>
        </p:txBody>
      </p:sp>
      <p:sp>
        <p:nvSpPr>
          <p:cNvPr id="41" name="正方形/長方形 40"/>
          <p:cNvSpPr/>
          <p:nvPr/>
        </p:nvSpPr>
        <p:spPr>
          <a:xfrm>
            <a:off x="8127684" y="2352421"/>
            <a:ext cx="34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190684" y="3082411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8845342" y="3082411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87495" y="2148812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714083" y="2148812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6023474" y="4038565"/>
            <a:ext cx="3297683" cy="409701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5">
            <a:lum bright="-20000" contrast="40000"/>
          </a:blip>
          <a:srcRect r="735" b="11291"/>
          <a:stretch/>
        </p:blipFill>
        <p:spPr>
          <a:xfrm>
            <a:off x="5898406" y="4466129"/>
            <a:ext cx="3414936" cy="212323"/>
          </a:xfrm>
          <a:prstGeom prst="rect">
            <a:avLst/>
          </a:prstGeom>
          <a:ln w="6350">
            <a:noFill/>
          </a:ln>
        </p:spPr>
      </p:pic>
      <p:sp>
        <p:nvSpPr>
          <p:cNvPr id="48" name="フリーフォーム 47"/>
          <p:cNvSpPr/>
          <p:nvPr/>
        </p:nvSpPr>
        <p:spPr>
          <a:xfrm>
            <a:off x="9321566" y="1367692"/>
            <a:ext cx="453505" cy="2494453"/>
          </a:xfrm>
          <a:custGeom>
            <a:avLst/>
            <a:gdLst>
              <a:gd name="connsiteX0" fmla="*/ 0 w 453505"/>
              <a:gd name="connsiteY0" fmla="*/ 2493108 h 2494453"/>
              <a:gd name="connsiteX1" fmla="*/ 125046 w 453505"/>
              <a:gd name="connsiteY1" fmla="*/ 2461846 h 2494453"/>
              <a:gd name="connsiteX2" fmla="*/ 203200 w 453505"/>
              <a:gd name="connsiteY2" fmla="*/ 2274277 h 2494453"/>
              <a:gd name="connsiteX3" fmla="*/ 343877 w 453505"/>
              <a:gd name="connsiteY3" fmla="*/ 1860062 h 2494453"/>
              <a:gd name="connsiteX4" fmla="*/ 453293 w 453505"/>
              <a:gd name="connsiteY4" fmla="*/ 890954 h 2494453"/>
              <a:gd name="connsiteX5" fmla="*/ 367323 w 453505"/>
              <a:gd name="connsiteY5" fmla="*/ 234462 h 2494453"/>
              <a:gd name="connsiteX6" fmla="*/ 218831 w 453505"/>
              <a:gd name="connsiteY6" fmla="*/ 0 h 24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505" h="2494453">
                <a:moveTo>
                  <a:pt x="0" y="2493108"/>
                </a:moveTo>
                <a:cubicBezTo>
                  <a:pt x="45589" y="2495713"/>
                  <a:pt x="91179" y="2498318"/>
                  <a:pt x="125046" y="2461846"/>
                </a:cubicBezTo>
                <a:cubicBezTo>
                  <a:pt x="158913" y="2425374"/>
                  <a:pt x="166728" y="2374574"/>
                  <a:pt x="203200" y="2274277"/>
                </a:cubicBezTo>
                <a:cubicBezTo>
                  <a:pt x="239672" y="2173980"/>
                  <a:pt x="302195" y="2090616"/>
                  <a:pt x="343877" y="1860062"/>
                </a:cubicBezTo>
                <a:cubicBezTo>
                  <a:pt x="385559" y="1629508"/>
                  <a:pt x="449385" y="1161887"/>
                  <a:pt x="453293" y="890954"/>
                </a:cubicBezTo>
                <a:cubicBezTo>
                  <a:pt x="457201" y="620021"/>
                  <a:pt x="406400" y="382954"/>
                  <a:pt x="367323" y="234462"/>
                </a:cubicBezTo>
                <a:cubicBezTo>
                  <a:pt x="328246" y="85970"/>
                  <a:pt x="273538" y="42985"/>
                  <a:pt x="218831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フリーフォーム 48"/>
          <p:cNvSpPr/>
          <p:nvPr/>
        </p:nvSpPr>
        <p:spPr>
          <a:xfrm>
            <a:off x="5485156" y="1617785"/>
            <a:ext cx="1382380" cy="2633784"/>
          </a:xfrm>
          <a:custGeom>
            <a:avLst/>
            <a:gdLst>
              <a:gd name="connsiteX0" fmla="*/ 522687 w 1382380"/>
              <a:gd name="connsiteY0" fmla="*/ 2633784 h 2633784"/>
              <a:gd name="connsiteX1" fmla="*/ 280410 w 1382380"/>
              <a:gd name="connsiteY1" fmla="*/ 2407138 h 2633784"/>
              <a:gd name="connsiteX2" fmla="*/ 53764 w 1382380"/>
              <a:gd name="connsiteY2" fmla="*/ 1867877 h 2633784"/>
              <a:gd name="connsiteX3" fmla="*/ 6872 w 1382380"/>
              <a:gd name="connsiteY3" fmla="*/ 773723 h 2633784"/>
              <a:gd name="connsiteX4" fmla="*/ 6872 w 1382380"/>
              <a:gd name="connsiteY4" fmla="*/ 359507 h 2633784"/>
              <a:gd name="connsiteX5" fmla="*/ 69395 w 1382380"/>
              <a:gd name="connsiteY5" fmla="*/ 23446 h 2633784"/>
              <a:gd name="connsiteX6" fmla="*/ 366380 w 1382380"/>
              <a:gd name="connsiteY6" fmla="*/ 31261 h 2633784"/>
              <a:gd name="connsiteX7" fmla="*/ 616472 w 1382380"/>
              <a:gd name="connsiteY7" fmla="*/ 23446 h 2633784"/>
              <a:gd name="connsiteX8" fmla="*/ 1061949 w 1382380"/>
              <a:gd name="connsiteY8" fmla="*/ 31261 h 2633784"/>
              <a:gd name="connsiteX9" fmla="*/ 1382380 w 1382380"/>
              <a:gd name="connsiteY9" fmla="*/ 0 h 2633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2380" h="2633784">
                <a:moveTo>
                  <a:pt x="522687" y="2633784"/>
                </a:moveTo>
                <a:cubicBezTo>
                  <a:pt x="440625" y="2584286"/>
                  <a:pt x="358564" y="2534789"/>
                  <a:pt x="280410" y="2407138"/>
                </a:cubicBezTo>
                <a:cubicBezTo>
                  <a:pt x="202256" y="2279487"/>
                  <a:pt x="99354" y="2140113"/>
                  <a:pt x="53764" y="1867877"/>
                </a:cubicBezTo>
                <a:cubicBezTo>
                  <a:pt x="8174" y="1595641"/>
                  <a:pt x="14687" y="1025118"/>
                  <a:pt x="6872" y="773723"/>
                </a:cubicBezTo>
                <a:cubicBezTo>
                  <a:pt x="-943" y="522328"/>
                  <a:pt x="-3548" y="484553"/>
                  <a:pt x="6872" y="359507"/>
                </a:cubicBezTo>
                <a:cubicBezTo>
                  <a:pt x="17292" y="234461"/>
                  <a:pt x="9477" y="78154"/>
                  <a:pt x="69395" y="23446"/>
                </a:cubicBezTo>
                <a:cubicBezTo>
                  <a:pt x="129313" y="-31262"/>
                  <a:pt x="275201" y="31261"/>
                  <a:pt x="366380" y="31261"/>
                </a:cubicBezTo>
                <a:cubicBezTo>
                  <a:pt x="457559" y="31261"/>
                  <a:pt x="500544" y="23446"/>
                  <a:pt x="616472" y="23446"/>
                </a:cubicBezTo>
                <a:cubicBezTo>
                  <a:pt x="732400" y="23446"/>
                  <a:pt x="934298" y="35169"/>
                  <a:pt x="1061949" y="31261"/>
                </a:cubicBezTo>
                <a:cubicBezTo>
                  <a:pt x="1189600" y="27353"/>
                  <a:pt x="1285990" y="13676"/>
                  <a:pt x="138238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5576806" y="2782277"/>
            <a:ext cx="533015" cy="1742831"/>
          </a:xfrm>
          <a:custGeom>
            <a:avLst/>
            <a:gdLst>
              <a:gd name="connsiteX0" fmla="*/ 266913 w 509190"/>
              <a:gd name="connsiteY0" fmla="*/ 1742831 h 1742831"/>
              <a:gd name="connsiteX1" fmla="*/ 87159 w 509190"/>
              <a:gd name="connsiteY1" fmla="*/ 1539631 h 1742831"/>
              <a:gd name="connsiteX2" fmla="*/ 1190 w 509190"/>
              <a:gd name="connsiteY2" fmla="*/ 1062892 h 1742831"/>
              <a:gd name="connsiteX3" fmla="*/ 48082 w 509190"/>
              <a:gd name="connsiteY3" fmla="*/ 429846 h 1742831"/>
              <a:gd name="connsiteX4" fmla="*/ 196575 w 509190"/>
              <a:gd name="connsiteY4" fmla="*/ 117231 h 1742831"/>
              <a:gd name="connsiteX5" fmla="*/ 509190 w 509190"/>
              <a:gd name="connsiteY5" fmla="*/ 0 h 174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190" h="1742831">
                <a:moveTo>
                  <a:pt x="266913" y="1742831"/>
                </a:moveTo>
                <a:cubicBezTo>
                  <a:pt x="199179" y="1697892"/>
                  <a:pt x="131446" y="1652954"/>
                  <a:pt x="87159" y="1539631"/>
                </a:cubicBezTo>
                <a:cubicBezTo>
                  <a:pt x="42872" y="1426308"/>
                  <a:pt x="7703" y="1247856"/>
                  <a:pt x="1190" y="1062892"/>
                </a:cubicBezTo>
                <a:cubicBezTo>
                  <a:pt x="-5323" y="877928"/>
                  <a:pt x="15518" y="587456"/>
                  <a:pt x="48082" y="429846"/>
                </a:cubicBezTo>
                <a:cubicBezTo>
                  <a:pt x="80646" y="272236"/>
                  <a:pt x="119724" y="188872"/>
                  <a:pt x="196575" y="117231"/>
                </a:cubicBezTo>
                <a:cubicBezTo>
                  <a:pt x="273426" y="45590"/>
                  <a:pt x="391308" y="22795"/>
                  <a:pt x="50919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70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" y="0"/>
            <a:ext cx="4579814" cy="39160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815" y="3949402"/>
            <a:ext cx="4579815" cy="216931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3612944" y="1254674"/>
            <a:ext cx="73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989759" y="1745474"/>
            <a:ext cx="50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37667" y="1991660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856628" y="1253411"/>
            <a:ext cx="360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237314" y="1745474"/>
            <a:ext cx="360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09407" y="2476212"/>
            <a:ext cx="360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85962" y="2870889"/>
            <a:ext cx="25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479129" y="2232779"/>
            <a:ext cx="50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75369" y="3643078"/>
            <a:ext cx="54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578813" y="364770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778480" y="4217432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06511" y="4463617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8173" y="1491781"/>
            <a:ext cx="25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87621" y="4715998"/>
            <a:ext cx="25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53794" y="4958115"/>
            <a:ext cx="25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145834" y="4959443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87958" y="5426999"/>
            <a:ext cx="54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691402" y="5431630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8502" y="5448868"/>
            <a:ext cx="25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860861" y="5450444"/>
            <a:ext cx="25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04349" y="5942854"/>
            <a:ext cx="25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829711" y="3276621"/>
            <a:ext cx="4576135" cy="1681494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4854794" y="117178"/>
            <a:ext cx="4551052" cy="3053373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5094181" y="2516555"/>
            <a:ext cx="4213942" cy="467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291127" y="4233062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873372" y="4233062"/>
            <a:ext cx="216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870424" y="4494877"/>
            <a:ext cx="288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236135" y="4494877"/>
            <a:ext cx="144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345908" y="4474752"/>
            <a:ext cx="144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677392" y="4508058"/>
            <a:ext cx="252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325538" y="4734746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4189046" y="2569184"/>
            <a:ext cx="905135" cy="2206162"/>
          </a:xfrm>
          <a:custGeom>
            <a:avLst/>
            <a:gdLst>
              <a:gd name="connsiteX0" fmla="*/ 945662 w 945662"/>
              <a:gd name="connsiteY0" fmla="*/ 25524 h 2206162"/>
              <a:gd name="connsiteX1" fmla="*/ 789354 w 945662"/>
              <a:gd name="connsiteY1" fmla="*/ 2078 h 2206162"/>
              <a:gd name="connsiteX2" fmla="*/ 586154 w 945662"/>
              <a:gd name="connsiteY2" fmla="*/ 72416 h 2206162"/>
              <a:gd name="connsiteX3" fmla="*/ 492369 w 945662"/>
              <a:gd name="connsiteY3" fmla="*/ 361585 h 2206162"/>
              <a:gd name="connsiteX4" fmla="*/ 445477 w 945662"/>
              <a:gd name="connsiteY4" fmla="*/ 721093 h 2206162"/>
              <a:gd name="connsiteX5" fmla="*/ 468923 w 945662"/>
              <a:gd name="connsiteY5" fmla="*/ 1205647 h 2206162"/>
              <a:gd name="connsiteX6" fmla="*/ 484554 w 945662"/>
              <a:gd name="connsiteY6" fmla="*/ 1619862 h 2206162"/>
              <a:gd name="connsiteX7" fmla="*/ 539262 w 945662"/>
              <a:gd name="connsiteY7" fmla="*/ 2096601 h 2206162"/>
              <a:gd name="connsiteX8" fmla="*/ 437662 w 945662"/>
              <a:gd name="connsiteY8" fmla="*/ 2206016 h 2206162"/>
              <a:gd name="connsiteX9" fmla="*/ 250092 w 945662"/>
              <a:gd name="connsiteY9" fmla="*/ 2120047 h 2206162"/>
              <a:gd name="connsiteX10" fmla="*/ 70339 w 945662"/>
              <a:gd name="connsiteY10" fmla="*/ 2120047 h 2206162"/>
              <a:gd name="connsiteX11" fmla="*/ 0 w 945662"/>
              <a:gd name="connsiteY11" fmla="*/ 2143493 h 220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5662" h="2206162">
                <a:moveTo>
                  <a:pt x="945662" y="25524"/>
                </a:moveTo>
                <a:cubicBezTo>
                  <a:pt x="897467" y="9893"/>
                  <a:pt x="849272" y="-5737"/>
                  <a:pt x="789354" y="2078"/>
                </a:cubicBezTo>
                <a:cubicBezTo>
                  <a:pt x="729436" y="9893"/>
                  <a:pt x="635651" y="12498"/>
                  <a:pt x="586154" y="72416"/>
                </a:cubicBezTo>
                <a:cubicBezTo>
                  <a:pt x="536656" y="132334"/>
                  <a:pt x="515815" y="253472"/>
                  <a:pt x="492369" y="361585"/>
                </a:cubicBezTo>
                <a:cubicBezTo>
                  <a:pt x="468923" y="469698"/>
                  <a:pt x="449385" y="580416"/>
                  <a:pt x="445477" y="721093"/>
                </a:cubicBezTo>
                <a:cubicBezTo>
                  <a:pt x="441569" y="861770"/>
                  <a:pt x="462410" y="1055852"/>
                  <a:pt x="468923" y="1205647"/>
                </a:cubicBezTo>
                <a:cubicBezTo>
                  <a:pt x="475436" y="1355442"/>
                  <a:pt x="472831" y="1471370"/>
                  <a:pt x="484554" y="1619862"/>
                </a:cubicBezTo>
                <a:cubicBezTo>
                  <a:pt x="496277" y="1768354"/>
                  <a:pt x="547077" y="1998909"/>
                  <a:pt x="539262" y="2096601"/>
                </a:cubicBezTo>
                <a:cubicBezTo>
                  <a:pt x="531447" y="2194293"/>
                  <a:pt x="485857" y="2202108"/>
                  <a:pt x="437662" y="2206016"/>
                </a:cubicBezTo>
                <a:cubicBezTo>
                  <a:pt x="389467" y="2209924"/>
                  <a:pt x="311312" y="2134375"/>
                  <a:pt x="250092" y="2120047"/>
                </a:cubicBezTo>
                <a:cubicBezTo>
                  <a:pt x="188871" y="2105719"/>
                  <a:pt x="112021" y="2116139"/>
                  <a:pt x="70339" y="2120047"/>
                </a:cubicBezTo>
                <a:cubicBezTo>
                  <a:pt x="28657" y="2123955"/>
                  <a:pt x="14328" y="2133724"/>
                  <a:pt x="0" y="214349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354314" y="5708636"/>
            <a:ext cx="73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911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" y="0"/>
            <a:ext cx="4579814" cy="39160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815" y="3949402"/>
            <a:ext cx="4579815" cy="216931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3612944" y="1254674"/>
            <a:ext cx="73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989759" y="1745474"/>
            <a:ext cx="50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37667" y="1991660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856628" y="1253411"/>
            <a:ext cx="360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237314" y="1745474"/>
            <a:ext cx="360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09407" y="2476212"/>
            <a:ext cx="360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85962" y="2870889"/>
            <a:ext cx="25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479129" y="2232779"/>
            <a:ext cx="50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75369" y="3643078"/>
            <a:ext cx="54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578813" y="3647709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778480" y="4217432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06511" y="4463617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8173" y="1491781"/>
            <a:ext cx="25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87621" y="4715998"/>
            <a:ext cx="25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53794" y="4958115"/>
            <a:ext cx="25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145834" y="4959443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87958" y="5426999"/>
            <a:ext cx="54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691402" y="5431630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8502" y="5448868"/>
            <a:ext cx="25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860861" y="5450444"/>
            <a:ext cx="25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04349" y="5942854"/>
            <a:ext cx="25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829711" y="3276621"/>
            <a:ext cx="4576135" cy="1681494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4854794" y="117178"/>
            <a:ext cx="4551052" cy="3053373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5094181" y="2516555"/>
            <a:ext cx="4213942" cy="467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291127" y="4233062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873372" y="4233062"/>
            <a:ext cx="21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870424" y="4494877"/>
            <a:ext cx="28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236135" y="4494877"/>
            <a:ext cx="144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345908" y="4474752"/>
            <a:ext cx="144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677392" y="4508058"/>
            <a:ext cx="252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325538" y="4734746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4189046" y="2569184"/>
            <a:ext cx="905135" cy="2206162"/>
          </a:xfrm>
          <a:custGeom>
            <a:avLst/>
            <a:gdLst>
              <a:gd name="connsiteX0" fmla="*/ 945662 w 945662"/>
              <a:gd name="connsiteY0" fmla="*/ 25524 h 2206162"/>
              <a:gd name="connsiteX1" fmla="*/ 789354 w 945662"/>
              <a:gd name="connsiteY1" fmla="*/ 2078 h 2206162"/>
              <a:gd name="connsiteX2" fmla="*/ 586154 w 945662"/>
              <a:gd name="connsiteY2" fmla="*/ 72416 h 2206162"/>
              <a:gd name="connsiteX3" fmla="*/ 492369 w 945662"/>
              <a:gd name="connsiteY3" fmla="*/ 361585 h 2206162"/>
              <a:gd name="connsiteX4" fmla="*/ 445477 w 945662"/>
              <a:gd name="connsiteY4" fmla="*/ 721093 h 2206162"/>
              <a:gd name="connsiteX5" fmla="*/ 468923 w 945662"/>
              <a:gd name="connsiteY5" fmla="*/ 1205647 h 2206162"/>
              <a:gd name="connsiteX6" fmla="*/ 484554 w 945662"/>
              <a:gd name="connsiteY6" fmla="*/ 1619862 h 2206162"/>
              <a:gd name="connsiteX7" fmla="*/ 539262 w 945662"/>
              <a:gd name="connsiteY7" fmla="*/ 2096601 h 2206162"/>
              <a:gd name="connsiteX8" fmla="*/ 437662 w 945662"/>
              <a:gd name="connsiteY8" fmla="*/ 2206016 h 2206162"/>
              <a:gd name="connsiteX9" fmla="*/ 250092 w 945662"/>
              <a:gd name="connsiteY9" fmla="*/ 2120047 h 2206162"/>
              <a:gd name="connsiteX10" fmla="*/ 70339 w 945662"/>
              <a:gd name="connsiteY10" fmla="*/ 2120047 h 2206162"/>
              <a:gd name="connsiteX11" fmla="*/ 0 w 945662"/>
              <a:gd name="connsiteY11" fmla="*/ 2143493 h 220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5662" h="2206162">
                <a:moveTo>
                  <a:pt x="945662" y="25524"/>
                </a:moveTo>
                <a:cubicBezTo>
                  <a:pt x="897467" y="9893"/>
                  <a:pt x="849272" y="-5737"/>
                  <a:pt x="789354" y="2078"/>
                </a:cubicBezTo>
                <a:cubicBezTo>
                  <a:pt x="729436" y="9893"/>
                  <a:pt x="635651" y="12498"/>
                  <a:pt x="586154" y="72416"/>
                </a:cubicBezTo>
                <a:cubicBezTo>
                  <a:pt x="536656" y="132334"/>
                  <a:pt x="515815" y="253472"/>
                  <a:pt x="492369" y="361585"/>
                </a:cubicBezTo>
                <a:cubicBezTo>
                  <a:pt x="468923" y="469698"/>
                  <a:pt x="449385" y="580416"/>
                  <a:pt x="445477" y="721093"/>
                </a:cubicBezTo>
                <a:cubicBezTo>
                  <a:pt x="441569" y="861770"/>
                  <a:pt x="462410" y="1055852"/>
                  <a:pt x="468923" y="1205647"/>
                </a:cubicBezTo>
                <a:cubicBezTo>
                  <a:pt x="475436" y="1355442"/>
                  <a:pt x="472831" y="1471370"/>
                  <a:pt x="484554" y="1619862"/>
                </a:cubicBezTo>
                <a:cubicBezTo>
                  <a:pt x="496277" y="1768354"/>
                  <a:pt x="547077" y="1998909"/>
                  <a:pt x="539262" y="2096601"/>
                </a:cubicBezTo>
                <a:cubicBezTo>
                  <a:pt x="531447" y="2194293"/>
                  <a:pt x="485857" y="2202108"/>
                  <a:pt x="437662" y="2206016"/>
                </a:cubicBezTo>
                <a:cubicBezTo>
                  <a:pt x="389467" y="2209924"/>
                  <a:pt x="311312" y="2134375"/>
                  <a:pt x="250092" y="2120047"/>
                </a:cubicBezTo>
                <a:cubicBezTo>
                  <a:pt x="188871" y="2105719"/>
                  <a:pt x="112021" y="2116139"/>
                  <a:pt x="70339" y="2120047"/>
                </a:cubicBezTo>
                <a:cubicBezTo>
                  <a:pt x="28657" y="2123955"/>
                  <a:pt x="14328" y="2133724"/>
                  <a:pt x="0" y="214349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354314" y="5708636"/>
            <a:ext cx="73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2154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0" y="23444"/>
            <a:ext cx="4306910" cy="43609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b="59562"/>
          <a:stretch/>
        </p:blipFill>
        <p:spPr>
          <a:xfrm>
            <a:off x="23445" y="4376614"/>
            <a:ext cx="4306910" cy="16490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893" t="43409" r="1118"/>
          <a:stretch/>
        </p:blipFill>
        <p:spPr>
          <a:xfrm>
            <a:off x="4376615" y="62523"/>
            <a:ext cx="4220308" cy="23077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376615" y="3069893"/>
            <a:ext cx="4220308" cy="240352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781565" y="4181228"/>
            <a:ext cx="3564000" cy="36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2602524" y="883138"/>
            <a:ext cx="2180492" cy="3493476"/>
          </a:xfrm>
          <a:custGeom>
            <a:avLst/>
            <a:gdLst>
              <a:gd name="connsiteX0" fmla="*/ 2110153 w 2110153"/>
              <a:gd name="connsiteY0" fmla="*/ 3352800 h 3356560"/>
              <a:gd name="connsiteX1" fmla="*/ 2024184 w 2110153"/>
              <a:gd name="connsiteY1" fmla="*/ 3352800 h 3356560"/>
              <a:gd name="connsiteX2" fmla="*/ 1860061 w 2110153"/>
              <a:gd name="connsiteY2" fmla="*/ 3313724 h 3356560"/>
              <a:gd name="connsiteX3" fmla="*/ 1774092 w 2110153"/>
              <a:gd name="connsiteY3" fmla="*/ 3040185 h 3356560"/>
              <a:gd name="connsiteX4" fmla="*/ 1664676 w 2110153"/>
              <a:gd name="connsiteY4" fmla="*/ 2422770 h 3356560"/>
              <a:gd name="connsiteX5" fmla="*/ 1625600 w 2110153"/>
              <a:gd name="connsiteY5" fmla="*/ 1844431 h 3356560"/>
              <a:gd name="connsiteX6" fmla="*/ 1672492 w 2110153"/>
              <a:gd name="connsiteY6" fmla="*/ 1281724 h 3356560"/>
              <a:gd name="connsiteX7" fmla="*/ 1688123 w 2110153"/>
              <a:gd name="connsiteY7" fmla="*/ 758093 h 3356560"/>
              <a:gd name="connsiteX8" fmla="*/ 1711569 w 2110153"/>
              <a:gd name="connsiteY8" fmla="*/ 273539 h 3356560"/>
              <a:gd name="connsiteX9" fmla="*/ 1477107 w 2110153"/>
              <a:gd name="connsiteY9" fmla="*/ 109416 h 3356560"/>
              <a:gd name="connsiteX10" fmla="*/ 992553 w 2110153"/>
              <a:gd name="connsiteY10" fmla="*/ 101600 h 3356560"/>
              <a:gd name="connsiteX11" fmla="*/ 359507 w 2110153"/>
              <a:gd name="connsiteY11" fmla="*/ 78154 h 3356560"/>
              <a:gd name="connsiteX12" fmla="*/ 0 w 2110153"/>
              <a:gd name="connsiteY12" fmla="*/ 0 h 335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10153" h="3356560">
                <a:moveTo>
                  <a:pt x="2110153" y="3352800"/>
                </a:moveTo>
                <a:cubicBezTo>
                  <a:pt x="2088009" y="3356056"/>
                  <a:pt x="2065866" y="3359313"/>
                  <a:pt x="2024184" y="3352800"/>
                </a:cubicBezTo>
                <a:cubicBezTo>
                  <a:pt x="1982502" y="3346287"/>
                  <a:pt x="1901743" y="3365826"/>
                  <a:pt x="1860061" y="3313724"/>
                </a:cubicBezTo>
                <a:cubicBezTo>
                  <a:pt x="1818379" y="3261622"/>
                  <a:pt x="1806656" y="3188677"/>
                  <a:pt x="1774092" y="3040185"/>
                </a:cubicBezTo>
                <a:cubicBezTo>
                  <a:pt x="1741528" y="2891693"/>
                  <a:pt x="1689425" y="2622062"/>
                  <a:pt x="1664676" y="2422770"/>
                </a:cubicBezTo>
                <a:cubicBezTo>
                  <a:pt x="1639927" y="2223478"/>
                  <a:pt x="1624297" y="2034605"/>
                  <a:pt x="1625600" y="1844431"/>
                </a:cubicBezTo>
                <a:cubicBezTo>
                  <a:pt x="1626903" y="1654257"/>
                  <a:pt x="1662072" y="1462780"/>
                  <a:pt x="1672492" y="1281724"/>
                </a:cubicBezTo>
                <a:cubicBezTo>
                  <a:pt x="1682912" y="1100668"/>
                  <a:pt x="1681610" y="926124"/>
                  <a:pt x="1688123" y="758093"/>
                </a:cubicBezTo>
                <a:cubicBezTo>
                  <a:pt x="1694636" y="590062"/>
                  <a:pt x="1746738" y="381652"/>
                  <a:pt x="1711569" y="273539"/>
                </a:cubicBezTo>
                <a:cubicBezTo>
                  <a:pt x="1676400" y="165426"/>
                  <a:pt x="1596943" y="138072"/>
                  <a:pt x="1477107" y="109416"/>
                </a:cubicBezTo>
                <a:cubicBezTo>
                  <a:pt x="1357271" y="80760"/>
                  <a:pt x="992553" y="101600"/>
                  <a:pt x="992553" y="101600"/>
                </a:cubicBezTo>
                <a:cubicBezTo>
                  <a:pt x="806286" y="96390"/>
                  <a:pt x="524932" y="95087"/>
                  <a:pt x="359507" y="78154"/>
                </a:cubicBezTo>
                <a:cubicBezTo>
                  <a:pt x="194082" y="61221"/>
                  <a:pt x="97041" y="30610"/>
                  <a:pt x="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62840" y="3035530"/>
            <a:ext cx="25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0809" y="3035530"/>
            <a:ext cx="50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1055" y="2990843"/>
            <a:ext cx="2880000" cy="20439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84593" y="3905840"/>
            <a:ext cx="720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89688" y="3027715"/>
            <a:ext cx="46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37610" y="3713924"/>
            <a:ext cx="540000" cy="27973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260" y="2760901"/>
            <a:ext cx="1512000" cy="20439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2493108" y="3196492"/>
            <a:ext cx="451266" cy="804984"/>
          </a:xfrm>
          <a:custGeom>
            <a:avLst/>
            <a:gdLst>
              <a:gd name="connsiteX0" fmla="*/ 445477 w 451266"/>
              <a:gd name="connsiteY0" fmla="*/ 0 h 812800"/>
              <a:gd name="connsiteX1" fmla="*/ 445477 w 451266"/>
              <a:gd name="connsiteY1" fmla="*/ 234461 h 812800"/>
              <a:gd name="connsiteX2" fmla="*/ 445477 w 451266"/>
              <a:gd name="connsiteY2" fmla="*/ 406400 h 812800"/>
              <a:gd name="connsiteX3" fmla="*/ 367323 w 451266"/>
              <a:gd name="connsiteY3" fmla="*/ 726831 h 812800"/>
              <a:gd name="connsiteX4" fmla="*/ 0 w 451266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66" h="812800">
                <a:moveTo>
                  <a:pt x="445477" y="0"/>
                </a:moveTo>
                <a:lnTo>
                  <a:pt x="445477" y="234461"/>
                </a:lnTo>
                <a:cubicBezTo>
                  <a:pt x="445477" y="302194"/>
                  <a:pt x="458503" y="324338"/>
                  <a:pt x="445477" y="406400"/>
                </a:cubicBezTo>
                <a:cubicBezTo>
                  <a:pt x="432451" y="488462"/>
                  <a:pt x="441569" y="659098"/>
                  <a:pt x="367323" y="726831"/>
                </a:cubicBezTo>
                <a:cubicBezTo>
                  <a:pt x="293077" y="794564"/>
                  <a:pt x="146538" y="803682"/>
                  <a:pt x="0" y="81280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 flipH="1">
            <a:off x="31260" y="2965294"/>
            <a:ext cx="902868" cy="825168"/>
          </a:xfrm>
          <a:custGeom>
            <a:avLst/>
            <a:gdLst>
              <a:gd name="connsiteX0" fmla="*/ 445477 w 451266"/>
              <a:gd name="connsiteY0" fmla="*/ 0 h 812800"/>
              <a:gd name="connsiteX1" fmla="*/ 445477 w 451266"/>
              <a:gd name="connsiteY1" fmla="*/ 234461 h 812800"/>
              <a:gd name="connsiteX2" fmla="*/ 445477 w 451266"/>
              <a:gd name="connsiteY2" fmla="*/ 406400 h 812800"/>
              <a:gd name="connsiteX3" fmla="*/ 367323 w 451266"/>
              <a:gd name="connsiteY3" fmla="*/ 726831 h 812800"/>
              <a:gd name="connsiteX4" fmla="*/ 0 w 451266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66" h="812800">
                <a:moveTo>
                  <a:pt x="445477" y="0"/>
                </a:moveTo>
                <a:lnTo>
                  <a:pt x="445477" y="234461"/>
                </a:lnTo>
                <a:cubicBezTo>
                  <a:pt x="445477" y="302194"/>
                  <a:pt x="458503" y="324338"/>
                  <a:pt x="445477" y="406400"/>
                </a:cubicBezTo>
                <a:cubicBezTo>
                  <a:pt x="432451" y="488462"/>
                  <a:pt x="441569" y="659098"/>
                  <a:pt x="367323" y="726831"/>
                </a:cubicBezTo>
                <a:cubicBezTo>
                  <a:pt x="293077" y="794564"/>
                  <a:pt x="146538" y="803682"/>
                  <a:pt x="0" y="812800"/>
                </a:cubicBez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96655" y="1644192"/>
            <a:ext cx="23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326984" y="1389635"/>
            <a:ext cx="396000" cy="136262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529496" y="2439766"/>
            <a:ext cx="232094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正規分布における平均を標本 平均 ，分散</a:t>
            </a:r>
            <a:r>
              <a:rPr lang="ja-JP" altLang="en-US" sz="700" dirty="0"/>
              <a:t>を</a:t>
            </a:r>
            <a:r>
              <a:rPr lang="ja-JP" altLang="en-US" sz="700" dirty="0" smtClean="0"/>
              <a:t>標本 分散 に</a:t>
            </a:r>
            <a:endParaRPr lang="en-US" altLang="ja-JP" sz="700" dirty="0" smtClean="0"/>
          </a:p>
          <a:p>
            <a:r>
              <a:rPr lang="ja-JP" altLang="en-US" sz="700" dirty="0" smtClean="0"/>
              <a:t>置き換えたもの、と言うイメージ．ここでは観測から平均を</a:t>
            </a:r>
            <a:endParaRPr lang="en-US" altLang="ja-JP" sz="700" dirty="0" smtClean="0"/>
          </a:p>
          <a:p>
            <a:r>
              <a:rPr lang="ja-JP" altLang="en-US" sz="700" dirty="0" smtClean="0"/>
              <a:t>引いているので、期待値が</a:t>
            </a:r>
            <a:r>
              <a:rPr lang="en-US" altLang="ja-JP" sz="700" dirty="0" smtClean="0"/>
              <a:t>0</a:t>
            </a:r>
            <a:r>
              <a:rPr lang="ja-JP" altLang="en-US" sz="700" dirty="0" smtClean="0"/>
              <a:t>となり、平均</a:t>
            </a:r>
            <a:r>
              <a:rPr lang="en-US" altLang="ja-JP" sz="700" dirty="0" smtClean="0"/>
              <a:t>0</a:t>
            </a:r>
            <a:r>
              <a:rPr lang="ja-JP" altLang="en-US" sz="700" dirty="0" smtClean="0"/>
              <a:t>となる．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5463757" y="1557665"/>
            <a:ext cx="108000" cy="1362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725657" y="247607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434558" y="2476073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48223" y="54708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865725" y="914881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62984" y="911667"/>
            <a:ext cx="25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5722984" y="1644192"/>
            <a:ext cx="787231" cy="795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36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0" y="23444"/>
            <a:ext cx="4306910" cy="43609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b="59562"/>
          <a:stretch/>
        </p:blipFill>
        <p:spPr>
          <a:xfrm>
            <a:off x="23445" y="4376614"/>
            <a:ext cx="4306910" cy="16490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893" t="43409" r="1118"/>
          <a:stretch/>
        </p:blipFill>
        <p:spPr>
          <a:xfrm>
            <a:off x="4376615" y="62523"/>
            <a:ext cx="4220308" cy="230776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376615" y="3069893"/>
            <a:ext cx="4220308" cy="240352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781565" y="4181228"/>
            <a:ext cx="3564000" cy="36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2602524" y="883138"/>
            <a:ext cx="2180492" cy="3493476"/>
          </a:xfrm>
          <a:custGeom>
            <a:avLst/>
            <a:gdLst>
              <a:gd name="connsiteX0" fmla="*/ 2110153 w 2110153"/>
              <a:gd name="connsiteY0" fmla="*/ 3352800 h 3356560"/>
              <a:gd name="connsiteX1" fmla="*/ 2024184 w 2110153"/>
              <a:gd name="connsiteY1" fmla="*/ 3352800 h 3356560"/>
              <a:gd name="connsiteX2" fmla="*/ 1860061 w 2110153"/>
              <a:gd name="connsiteY2" fmla="*/ 3313724 h 3356560"/>
              <a:gd name="connsiteX3" fmla="*/ 1774092 w 2110153"/>
              <a:gd name="connsiteY3" fmla="*/ 3040185 h 3356560"/>
              <a:gd name="connsiteX4" fmla="*/ 1664676 w 2110153"/>
              <a:gd name="connsiteY4" fmla="*/ 2422770 h 3356560"/>
              <a:gd name="connsiteX5" fmla="*/ 1625600 w 2110153"/>
              <a:gd name="connsiteY5" fmla="*/ 1844431 h 3356560"/>
              <a:gd name="connsiteX6" fmla="*/ 1672492 w 2110153"/>
              <a:gd name="connsiteY6" fmla="*/ 1281724 h 3356560"/>
              <a:gd name="connsiteX7" fmla="*/ 1688123 w 2110153"/>
              <a:gd name="connsiteY7" fmla="*/ 758093 h 3356560"/>
              <a:gd name="connsiteX8" fmla="*/ 1711569 w 2110153"/>
              <a:gd name="connsiteY8" fmla="*/ 273539 h 3356560"/>
              <a:gd name="connsiteX9" fmla="*/ 1477107 w 2110153"/>
              <a:gd name="connsiteY9" fmla="*/ 109416 h 3356560"/>
              <a:gd name="connsiteX10" fmla="*/ 992553 w 2110153"/>
              <a:gd name="connsiteY10" fmla="*/ 101600 h 3356560"/>
              <a:gd name="connsiteX11" fmla="*/ 359507 w 2110153"/>
              <a:gd name="connsiteY11" fmla="*/ 78154 h 3356560"/>
              <a:gd name="connsiteX12" fmla="*/ 0 w 2110153"/>
              <a:gd name="connsiteY12" fmla="*/ 0 h 335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10153" h="3356560">
                <a:moveTo>
                  <a:pt x="2110153" y="3352800"/>
                </a:moveTo>
                <a:cubicBezTo>
                  <a:pt x="2088009" y="3356056"/>
                  <a:pt x="2065866" y="3359313"/>
                  <a:pt x="2024184" y="3352800"/>
                </a:cubicBezTo>
                <a:cubicBezTo>
                  <a:pt x="1982502" y="3346287"/>
                  <a:pt x="1901743" y="3365826"/>
                  <a:pt x="1860061" y="3313724"/>
                </a:cubicBezTo>
                <a:cubicBezTo>
                  <a:pt x="1818379" y="3261622"/>
                  <a:pt x="1806656" y="3188677"/>
                  <a:pt x="1774092" y="3040185"/>
                </a:cubicBezTo>
                <a:cubicBezTo>
                  <a:pt x="1741528" y="2891693"/>
                  <a:pt x="1689425" y="2622062"/>
                  <a:pt x="1664676" y="2422770"/>
                </a:cubicBezTo>
                <a:cubicBezTo>
                  <a:pt x="1639927" y="2223478"/>
                  <a:pt x="1624297" y="2034605"/>
                  <a:pt x="1625600" y="1844431"/>
                </a:cubicBezTo>
                <a:cubicBezTo>
                  <a:pt x="1626903" y="1654257"/>
                  <a:pt x="1662072" y="1462780"/>
                  <a:pt x="1672492" y="1281724"/>
                </a:cubicBezTo>
                <a:cubicBezTo>
                  <a:pt x="1682912" y="1100668"/>
                  <a:pt x="1681610" y="926124"/>
                  <a:pt x="1688123" y="758093"/>
                </a:cubicBezTo>
                <a:cubicBezTo>
                  <a:pt x="1694636" y="590062"/>
                  <a:pt x="1746738" y="381652"/>
                  <a:pt x="1711569" y="273539"/>
                </a:cubicBezTo>
                <a:cubicBezTo>
                  <a:pt x="1676400" y="165426"/>
                  <a:pt x="1596943" y="138072"/>
                  <a:pt x="1477107" y="109416"/>
                </a:cubicBezTo>
                <a:cubicBezTo>
                  <a:pt x="1357271" y="80760"/>
                  <a:pt x="992553" y="101600"/>
                  <a:pt x="992553" y="101600"/>
                </a:cubicBezTo>
                <a:cubicBezTo>
                  <a:pt x="806286" y="96390"/>
                  <a:pt x="524932" y="95087"/>
                  <a:pt x="359507" y="78154"/>
                </a:cubicBezTo>
                <a:cubicBezTo>
                  <a:pt x="194082" y="61221"/>
                  <a:pt x="97041" y="30610"/>
                  <a:pt x="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62840" y="3035530"/>
            <a:ext cx="25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0809" y="3035530"/>
            <a:ext cx="50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1055" y="2990843"/>
            <a:ext cx="2880000" cy="20439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84593" y="3905840"/>
            <a:ext cx="72000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89688" y="3027715"/>
            <a:ext cx="46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37610" y="3713924"/>
            <a:ext cx="540000" cy="27973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260" y="2760901"/>
            <a:ext cx="1512000" cy="20439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フリーフォーム 19"/>
          <p:cNvSpPr/>
          <p:nvPr/>
        </p:nvSpPr>
        <p:spPr>
          <a:xfrm>
            <a:off x="2493108" y="3196492"/>
            <a:ext cx="451266" cy="804984"/>
          </a:xfrm>
          <a:custGeom>
            <a:avLst/>
            <a:gdLst>
              <a:gd name="connsiteX0" fmla="*/ 445477 w 451266"/>
              <a:gd name="connsiteY0" fmla="*/ 0 h 812800"/>
              <a:gd name="connsiteX1" fmla="*/ 445477 w 451266"/>
              <a:gd name="connsiteY1" fmla="*/ 234461 h 812800"/>
              <a:gd name="connsiteX2" fmla="*/ 445477 w 451266"/>
              <a:gd name="connsiteY2" fmla="*/ 406400 h 812800"/>
              <a:gd name="connsiteX3" fmla="*/ 367323 w 451266"/>
              <a:gd name="connsiteY3" fmla="*/ 726831 h 812800"/>
              <a:gd name="connsiteX4" fmla="*/ 0 w 451266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66" h="812800">
                <a:moveTo>
                  <a:pt x="445477" y="0"/>
                </a:moveTo>
                <a:lnTo>
                  <a:pt x="445477" y="234461"/>
                </a:lnTo>
                <a:cubicBezTo>
                  <a:pt x="445477" y="302194"/>
                  <a:pt x="458503" y="324338"/>
                  <a:pt x="445477" y="406400"/>
                </a:cubicBezTo>
                <a:cubicBezTo>
                  <a:pt x="432451" y="488462"/>
                  <a:pt x="441569" y="659098"/>
                  <a:pt x="367323" y="726831"/>
                </a:cubicBezTo>
                <a:cubicBezTo>
                  <a:pt x="293077" y="794564"/>
                  <a:pt x="146538" y="803682"/>
                  <a:pt x="0" y="81280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 flipH="1">
            <a:off x="31260" y="2965294"/>
            <a:ext cx="902868" cy="825168"/>
          </a:xfrm>
          <a:custGeom>
            <a:avLst/>
            <a:gdLst>
              <a:gd name="connsiteX0" fmla="*/ 445477 w 451266"/>
              <a:gd name="connsiteY0" fmla="*/ 0 h 812800"/>
              <a:gd name="connsiteX1" fmla="*/ 445477 w 451266"/>
              <a:gd name="connsiteY1" fmla="*/ 234461 h 812800"/>
              <a:gd name="connsiteX2" fmla="*/ 445477 w 451266"/>
              <a:gd name="connsiteY2" fmla="*/ 406400 h 812800"/>
              <a:gd name="connsiteX3" fmla="*/ 367323 w 451266"/>
              <a:gd name="connsiteY3" fmla="*/ 726831 h 812800"/>
              <a:gd name="connsiteX4" fmla="*/ 0 w 451266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66" h="812800">
                <a:moveTo>
                  <a:pt x="445477" y="0"/>
                </a:moveTo>
                <a:lnTo>
                  <a:pt x="445477" y="234461"/>
                </a:lnTo>
                <a:cubicBezTo>
                  <a:pt x="445477" y="302194"/>
                  <a:pt x="458503" y="324338"/>
                  <a:pt x="445477" y="406400"/>
                </a:cubicBezTo>
                <a:cubicBezTo>
                  <a:pt x="432451" y="488462"/>
                  <a:pt x="441569" y="659098"/>
                  <a:pt x="367323" y="726831"/>
                </a:cubicBezTo>
                <a:cubicBezTo>
                  <a:pt x="293077" y="794564"/>
                  <a:pt x="146538" y="803682"/>
                  <a:pt x="0" y="812800"/>
                </a:cubicBezTo>
              </a:path>
            </a:pathLst>
          </a:custGeom>
          <a:noFill/>
          <a:ln w="635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96655" y="1644192"/>
            <a:ext cx="23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326984" y="1389635"/>
            <a:ext cx="396000" cy="136262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529496" y="2439766"/>
            <a:ext cx="232094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正規分布における平均を標本 平均 ，分散</a:t>
            </a:r>
            <a:r>
              <a:rPr lang="ja-JP" altLang="en-US" sz="700" dirty="0"/>
              <a:t>を</a:t>
            </a:r>
            <a:r>
              <a:rPr lang="ja-JP" altLang="en-US" sz="700" dirty="0" smtClean="0"/>
              <a:t>標本 分散 に</a:t>
            </a:r>
            <a:endParaRPr lang="en-US" altLang="ja-JP" sz="700" dirty="0" smtClean="0"/>
          </a:p>
          <a:p>
            <a:r>
              <a:rPr lang="ja-JP" altLang="en-US" sz="700" dirty="0" smtClean="0"/>
              <a:t>置き換えたもの、と言うイメージ．ここでは観測から平均を</a:t>
            </a:r>
            <a:endParaRPr lang="en-US" altLang="ja-JP" sz="700" dirty="0" smtClean="0"/>
          </a:p>
          <a:p>
            <a:r>
              <a:rPr lang="ja-JP" altLang="en-US" sz="700" dirty="0" smtClean="0"/>
              <a:t>引いているので、期待値が</a:t>
            </a:r>
            <a:r>
              <a:rPr lang="en-US" altLang="ja-JP" sz="700" dirty="0" smtClean="0"/>
              <a:t>0</a:t>
            </a:r>
            <a:r>
              <a:rPr lang="ja-JP" altLang="en-US" sz="700" dirty="0" smtClean="0"/>
              <a:t>となり、平均</a:t>
            </a:r>
            <a:r>
              <a:rPr lang="en-US" altLang="ja-JP" sz="700" dirty="0" smtClean="0"/>
              <a:t>0</a:t>
            </a:r>
            <a:r>
              <a:rPr lang="ja-JP" altLang="en-US" sz="700" dirty="0" smtClean="0"/>
              <a:t>となる．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5463757" y="1557665"/>
            <a:ext cx="108000" cy="1362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725657" y="2476073"/>
            <a:ext cx="19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434558" y="2476073"/>
            <a:ext cx="198000" cy="108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48223" y="54708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865725" y="914881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362984" y="911667"/>
            <a:ext cx="25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5722984" y="1644192"/>
            <a:ext cx="787231" cy="795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17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77" y="329452"/>
            <a:ext cx="3823990" cy="127004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b="17996"/>
          <a:stretch/>
        </p:blipFill>
        <p:spPr>
          <a:xfrm>
            <a:off x="5590438" y="1686582"/>
            <a:ext cx="4385229" cy="415904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438" y="142740"/>
            <a:ext cx="4138037" cy="143169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6074228" y="283029"/>
            <a:ext cx="2988000" cy="206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239794" y="1386137"/>
            <a:ext cx="720000" cy="206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5633983" y="1618388"/>
            <a:ext cx="438522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7052976" y="873770"/>
            <a:ext cx="108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6"/>
          <a:srcRect l="6107" r="28932" b="2843"/>
          <a:stretch/>
        </p:blipFill>
        <p:spPr>
          <a:xfrm>
            <a:off x="7694565" y="2475248"/>
            <a:ext cx="2265229" cy="2723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線矢印コネクタ 19"/>
          <p:cNvCxnSpPr/>
          <p:nvPr/>
        </p:nvCxnSpPr>
        <p:spPr>
          <a:xfrm flipH="1" flipV="1">
            <a:off x="7783052" y="2332809"/>
            <a:ext cx="112356" cy="142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6220257" y="2490488"/>
            <a:ext cx="50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014876" y="2490488"/>
            <a:ext cx="504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618216" y="3448194"/>
            <a:ext cx="432000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418238" y="3371529"/>
            <a:ext cx="357194" cy="3176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611179" y="4042472"/>
            <a:ext cx="342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842419" y="4972112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982845" y="5201161"/>
            <a:ext cx="234000" cy="14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788434" y="5639505"/>
            <a:ext cx="144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04" y="416537"/>
            <a:ext cx="3823990" cy="1270045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4"/>
          <a:srcRect b="17996"/>
          <a:stretch/>
        </p:blipFill>
        <p:spPr>
          <a:xfrm>
            <a:off x="522965" y="1773667"/>
            <a:ext cx="4385229" cy="415904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65" y="229825"/>
            <a:ext cx="4138037" cy="143169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1006755" y="370114"/>
            <a:ext cx="2988000" cy="206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172321" y="1473222"/>
            <a:ext cx="720000" cy="206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566510" y="1705473"/>
            <a:ext cx="438522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1985503" y="960855"/>
            <a:ext cx="108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6"/>
          <a:srcRect l="6107" r="28932" b="2843"/>
          <a:stretch/>
        </p:blipFill>
        <p:spPr>
          <a:xfrm>
            <a:off x="2627092" y="2562333"/>
            <a:ext cx="2265229" cy="2723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7" name="直線矢印コネクタ 36"/>
          <p:cNvCxnSpPr/>
          <p:nvPr/>
        </p:nvCxnSpPr>
        <p:spPr>
          <a:xfrm flipH="1" flipV="1">
            <a:off x="2715579" y="2419894"/>
            <a:ext cx="112356" cy="142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1152784" y="2577573"/>
            <a:ext cx="504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947403" y="2577573"/>
            <a:ext cx="504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50743" y="3535279"/>
            <a:ext cx="432000" cy="18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350765" y="3458614"/>
            <a:ext cx="357194" cy="31763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543706" y="4129557"/>
            <a:ext cx="342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774946" y="5059197"/>
            <a:ext cx="234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915372" y="5288246"/>
            <a:ext cx="234000" cy="14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720961" y="5726590"/>
            <a:ext cx="144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579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0641" t="36718" r="14615" b="44000"/>
          <a:stretch/>
        </p:blipFill>
        <p:spPr>
          <a:xfrm>
            <a:off x="195376" y="3097259"/>
            <a:ext cx="5920155" cy="22039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2436" t="43282" r="14488" b="28718"/>
          <a:stretch/>
        </p:blipFill>
        <p:spPr>
          <a:xfrm>
            <a:off x="195375" y="0"/>
            <a:ext cx="5920155" cy="28354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20641" t="36718" r="14615" b="44000"/>
          <a:stretch/>
        </p:blipFill>
        <p:spPr>
          <a:xfrm>
            <a:off x="6271845" y="3097259"/>
            <a:ext cx="5920155" cy="220393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12436" t="43282" r="14488" b="28718"/>
          <a:stretch/>
        </p:blipFill>
        <p:spPr>
          <a:xfrm>
            <a:off x="6271844" y="0"/>
            <a:ext cx="5920155" cy="283544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003598" y="2519714"/>
            <a:ext cx="19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9033921" y="2519714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904598" y="733898"/>
            <a:ext cx="19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9255366" y="919957"/>
            <a:ext cx="7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056443" y="919957"/>
            <a:ext cx="7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8711260" y="1341775"/>
            <a:ext cx="19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8183721" y="1798975"/>
            <a:ext cx="14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358828" y="1990453"/>
            <a:ext cx="14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1145752" y="1982638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558488" y="2150669"/>
            <a:ext cx="14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8030732" y="2154999"/>
            <a:ext cx="14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9789620" y="2167948"/>
            <a:ext cx="14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757194" y="2343285"/>
            <a:ext cx="14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9576019" y="2340731"/>
            <a:ext cx="14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1009567" y="4519153"/>
            <a:ext cx="7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679557" y="4689277"/>
            <a:ext cx="50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0394663" y="4689277"/>
            <a:ext cx="43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0207002" y="741713"/>
            <a:ext cx="648000" cy="1362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7374917" y="3128931"/>
            <a:ext cx="792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フリーフォーム 31"/>
          <p:cNvSpPr/>
          <p:nvPr/>
        </p:nvSpPr>
        <p:spPr>
          <a:xfrm>
            <a:off x="8166917" y="867508"/>
            <a:ext cx="3274260" cy="2258646"/>
          </a:xfrm>
          <a:custGeom>
            <a:avLst/>
            <a:gdLst>
              <a:gd name="connsiteX0" fmla="*/ 2766646 w 3360069"/>
              <a:gd name="connsiteY0" fmla="*/ 0 h 2258646"/>
              <a:gd name="connsiteX1" fmla="*/ 3149600 w 3360069"/>
              <a:gd name="connsiteY1" fmla="*/ 343877 h 2258646"/>
              <a:gd name="connsiteX2" fmla="*/ 3305907 w 3360069"/>
              <a:gd name="connsiteY2" fmla="*/ 1438030 h 2258646"/>
              <a:gd name="connsiteX3" fmla="*/ 2211754 w 3360069"/>
              <a:gd name="connsiteY3" fmla="*/ 1992923 h 2258646"/>
              <a:gd name="connsiteX4" fmla="*/ 1047261 w 3360069"/>
              <a:gd name="connsiteY4" fmla="*/ 2172677 h 2258646"/>
              <a:gd name="connsiteX5" fmla="*/ 0 w 3360069"/>
              <a:gd name="connsiteY5" fmla="*/ 2258646 h 225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0069" h="2258646">
                <a:moveTo>
                  <a:pt x="2766646" y="0"/>
                </a:moveTo>
                <a:cubicBezTo>
                  <a:pt x="2913184" y="52102"/>
                  <a:pt x="3059723" y="104205"/>
                  <a:pt x="3149600" y="343877"/>
                </a:cubicBezTo>
                <a:cubicBezTo>
                  <a:pt x="3239477" y="583549"/>
                  <a:pt x="3462215" y="1163189"/>
                  <a:pt x="3305907" y="1438030"/>
                </a:cubicBezTo>
                <a:cubicBezTo>
                  <a:pt x="3149599" y="1712871"/>
                  <a:pt x="2588195" y="1870482"/>
                  <a:pt x="2211754" y="1992923"/>
                </a:cubicBezTo>
                <a:cubicBezTo>
                  <a:pt x="1835313" y="2115364"/>
                  <a:pt x="1415887" y="2128390"/>
                  <a:pt x="1047261" y="2172677"/>
                </a:cubicBezTo>
                <a:cubicBezTo>
                  <a:pt x="678635" y="2216964"/>
                  <a:pt x="339317" y="2237805"/>
                  <a:pt x="0" y="2258646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20329" y="2522366"/>
            <a:ext cx="19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0652" y="2522366"/>
            <a:ext cx="10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21329" y="736550"/>
            <a:ext cx="19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3172097" y="922609"/>
            <a:ext cx="7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3973174" y="922609"/>
            <a:ext cx="7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2627991" y="1344427"/>
            <a:ext cx="198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2100452" y="1801627"/>
            <a:ext cx="14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75559" y="1993105"/>
            <a:ext cx="14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5062483" y="1985290"/>
            <a:ext cx="216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475219" y="2153321"/>
            <a:ext cx="14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947463" y="2157651"/>
            <a:ext cx="14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3706351" y="2170600"/>
            <a:ext cx="14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673925" y="2345937"/>
            <a:ext cx="14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3492750" y="2343383"/>
            <a:ext cx="14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934113" y="4521805"/>
            <a:ext cx="7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3596288" y="4691929"/>
            <a:ext cx="504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4311394" y="4691929"/>
            <a:ext cx="432000" cy="1362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4123733" y="744365"/>
            <a:ext cx="648000" cy="1362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1291648" y="3131583"/>
            <a:ext cx="792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フリーフォーム 51"/>
          <p:cNvSpPr/>
          <p:nvPr/>
        </p:nvSpPr>
        <p:spPr>
          <a:xfrm>
            <a:off x="2083648" y="870160"/>
            <a:ext cx="3274260" cy="2258646"/>
          </a:xfrm>
          <a:custGeom>
            <a:avLst/>
            <a:gdLst>
              <a:gd name="connsiteX0" fmla="*/ 2766646 w 3360069"/>
              <a:gd name="connsiteY0" fmla="*/ 0 h 2258646"/>
              <a:gd name="connsiteX1" fmla="*/ 3149600 w 3360069"/>
              <a:gd name="connsiteY1" fmla="*/ 343877 h 2258646"/>
              <a:gd name="connsiteX2" fmla="*/ 3305907 w 3360069"/>
              <a:gd name="connsiteY2" fmla="*/ 1438030 h 2258646"/>
              <a:gd name="connsiteX3" fmla="*/ 2211754 w 3360069"/>
              <a:gd name="connsiteY3" fmla="*/ 1992923 h 2258646"/>
              <a:gd name="connsiteX4" fmla="*/ 1047261 w 3360069"/>
              <a:gd name="connsiteY4" fmla="*/ 2172677 h 2258646"/>
              <a:gd name="connsiteX5" fmla="*/ 0 w 3360069"/>
              <a:gd name="connsiteY5" fmla="*/ 2258646 h 225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0069" h="2258646">
                <a:moveTo>
                  <a:pt x="2766646" y="0"/>
                </a:moveTo>
                <a:cubicBezTo>
                  <a:pt x="2913184" y="52102"/>
                  <a:pt x="3059723" y="104205"/>
                  <a:pt x="3149600" y="343877"/>
                </a:cubicBezTo>
                <a:cubicBezTo>
                  <a:pt x="3239477" y="583549"/>
                  <a:pt x="3462215" y="1163189"/>
                  <a:pt x="3305907" y="1438030"/>
                </a:cubicBezTo>
                <a:cubicBezTo>
                  <a:pt x="3149599" y="1712871"/>
                  <a:pt x="2588195" y="1870482"/>
                  <a:pt x="2211754" y="1992923"/>
                </a:cubicBezTo>
                <a:cubicBezTo>
                  <a:pt x="1835313" y="2115364"/>
                  <a:pt x="1415887" y="2128390"/>
                  <a:pt x="1047261" y="2172677"/>
                </a:cubicBezTo>
                <a:cubicBezTo>
                  <a:pt x="678635" y="2216964"/>
                  <a:pt x="339317" y="2237805"/>
                  <a:pt x="0" y="2258646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730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23192"/>
          <a:stretch/>
        </p:blipFill>
        <p:spPr>
          <a:xfrm>
            <a:off x="0" y="1870059"/>
            <a:ext cx="4326693" cy="14045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54" y="0"/>
            <a:ext cx="4165339" cy="184661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710842" y="1272674"/>
            <a:ext cx="36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53460" y="1479782"/>
            <a:ext cx="36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710842" y="1861214"/>
            <a:ext cx="23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06520" y="2492307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3722366" y="2894799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13460" y="1061964"/>
            <a:ext cx="23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23192"/>
          <a:stretch/>
        </p:blipFill>
        <p:spPr>
          <a:xfrm>
            <a:off x="4326693" y="1877074"/>
            <a:ext cx="4326693" cy="140458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8047" y="7015"/>
            <a:ext cx="4165339" cy="1846614"/>
          </a:xfrm>
          <a:prstGeom prst="rect">
            <a:avLst/>
          </a:prstGeom>
        </p:spPr>
      </p:pic>
      <p:sp>
        <p:nvSpPr>
          <p:cNvPr id="18" name="正方形/長方形 17"/>
          <p:cNvSpPr/>
          <p:nvPr/>
        </p:nvSpPr>
        <p:spPr>
          <a:xfrm>
            <a:off x="6029720" y="1279689"/>
            <a:ext cx="360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5080153" y="1486797"/>
            <a:ext cx="360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037535" y="1868229"/>
            <a:ext cx="23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5333213" y="2499322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049059" y="2901814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440153" y="1068979"/>
            <a:ext cx="23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204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8" y="567611"/>
            <a:ext cx="4156511" cy="11453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7" y="1738645"/>
            <a:ext cx="4184221" cy="15101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l="6107" r="28932" b="2843"/>
          <a:stretch/>
        </p:blipFill>
        <p:spPr>
          <a:xfrm>
            <a:off x="220807" y="1211184"/>
            <a:ext cx="2265229" cy="272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フリーフォーム 7"/>
          <p:cNvSpPr/>
          <p:nvPr/>
        </p:nvSpPr>
        <p:spPr>
          <a:xfrm>
            <a:off x="286934" y="733160"/>
            <a:ext cx="1419946" cy="461554"/>
          </a:xfrm>
          <a:custGeom>
            <a:avLst/>
            <a:gdLst>
              <a:gd name="connsiteX0" fmla="*/ 78826 w 1419946"/>
              <a:gd name="connsiteY0" fmla="*/ 461554 h 461554"/>
              <a:gd name="connsiteX1" fmla="*/ 448 w 1419946"/>
              <a:gd name="connsiteY1" fmla="*/ 269966 h 461554"/>
              <a:gd name="connsiteX2" fmla="*/ 61408 w 1419946"/>
              <a:gd name="connsiteY2" fmla="*/ 121920 h 461554"/>
              <a:gd name="connsiteX3" fmla="*/ 322666 w 1419946"/>
              <a:gd name="connsiteY3" fmla="*/ 69669 h 461554"/>
              <a:gd name="connsiteX4" fmla="*/ 827763 w 1419946"/>
              <a:gd name="connsiteY4" fmla="*/ 60960 h 461554"/>
              <a:gd name="connsiteX5" fmla="*/ 1202231 w 1419946"/>
              <a:gd name="connsiteY5" fmla="*/ 78377 h 461554"/>
              <a:gd name="connsiteX6" fmla="*/ 1419946 w 1419946"/>
              <a:gd name="connsiteY6" fmla="*/ 0 h 46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946" h="461554">
                <a:moveTo>
                  <a:pt x="78826" y="461554"/>
                </a:moveTo>
                <a:cubicBezTo>
                  <a:pt x="41088" y="394063"/>
                  <a:pt x="3351" y="326572"/>
                  <a:pt x="448" y="269966"/>
                </a:cubicBezTo>
                <a:cubicBezTo>
                  <a:pt x="-2455" y="213360"/>
                  <a:pt x="7705" y="155303"/>
                  <a:pt x="61408" y="121920"/>
                </a:cubicBezTo>
                <a:cubicBezTo>
                  <a:pt x="115111" y="88537"/>
                  <a:pt x="194940" y="79829"/>
                  <a:pt x="322666" y="69669"/>
                </a:cubicBezTo>
                <a:cubicBezTo>
                  <a:pt x="450392" y="59509"/>
                  <a:pt x="681169" y="59509"/>
                  <a:pt x="827763" y="60960"/>
                </a:cubicBezTo>
                <a:cubicBezTo>
                  <a:pt x="974357" y="62411"/>
                  <a:pt x="1103534" y="88537"/>
                  <a:pt x="1202231" y="78377"/>
                </a:cubicBezTo>
                <a:cubicBezTo>
                  <a:pt x="1300928" y="68217"/>
                  <a:pt x="1360437" y="34108"/>
                  <a:pt x="1419946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3097" y="556010"/>
            <a:ext cx="684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458" y="556010"/>
            <a:ext cx="4156511" cy="11453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57" y="1727044"/>
            <a:ext cx="4184221" cy="15101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l="6107" r="28932" b="2843"/>
          <a:stretch/>
        </p:blipFill>
        <p:spPr>
          <a:xfrm>
            <a:off x="4750167" y="1199583"/>
            <a:ext cx="2265229" cy="27237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4" name="フリーフォーム 13"/>
          <p:cNvSpPr/>
          <p:nvPr/>
        </p:nvSpPr>
        <p:spPr>
          <a:xfrm>
            <a:off x="4816294" y="721559"/>
            <a:ext cx="1419946" cy="461554"/>
          </a:xfrm>
          <a:custGeom>
            <a:avLst/>
            <a:gdLst>
              <a:gd name="connsiteX0" fmla="*/ 78826 w 1419946"/>
              <a:gd name="connsiteY0" fmla="*/ 461554 h 461554"/>
              <a:gd name="connsiteX1" fmla="*/ 448 w 1419946"/>
              <a:gd name="connsiteY1" fmla="*/ 269966 h 461554"/>
              <a:gd name="connsiteX2" fmla="*/ 61408 w 1419946"/>
              <a:gd name="connsiteY2" fmla="*/ 121920 h 461554"/>
              <a:gd name="connsiteX3" fmla="*/ 322666 w 1419946"/>
              <a:gd name="connsiteY3" fmla="*/ 69669 h 461554"/>
              <a:gd name="connsiteX4" fmla="*/ 827763 w 1419946"/>
              <a:gd name="connsiteY4" fmla="*/ 60960 h 461554"/>
              <a:gd name="connsiteX5" fmla="*/ 1202231 w 1419946"/>
              <a:gd name="connsiteY5" fmla="*/ 78377 h 461554"/>
              <a:gd name="connsiteX6" fmla="*/ 1419946 w 1419946"/>
              <a:gd name="connsiteY6" fmla="*/ 0 h 46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946" h="461554">
                <a:moveTo>
                  <a:pt x="78826" y="461554"/>
                </a:moveTo>
                <a:cubicBezTo>
                  <a:pt x="41088" y="394063"/>
                  <a:pt x="3351" y="326572"/>
                  <a:pt x="448" y="269966"/>
                </a:cubicBezTo>
                <a:cubicBezTo>
                  <a:pt x="-2455" y="213360"/>
                  <a:pt x="7705" y="155303"/>
                  <a:pt x="61408" y="121920"/>
                </a:cubicBezTo>
                <a:cubicBezTo>
                  <a:pt x="115111" y="88537"/>
                  <a:pt x="194940" y="79829"/>
                  <a:pt x="322666" y="69669"/>
                </a:cubicBezTo>
                <a:cubicBezTo>
                  <a:pt x="450392" y="59509"/>
                  <a:pt x="681169" y="59509"/>
                  <a:pt x="827763" y="60960"/>
                </a:cubicBezTo>
                <a:cubicBezTo>
                  <a:pt x="974357" y="62411"/>
                  <a:pt x="1103534" y="88537"/>
                  <a:pt x="1202231" y="78377"/>
                </a:cubicBezTo>
                <a:cubicBezTo>
                  <a:pt x="1300928" y="68217"/>
                  <a:pt x="1360437" y="34108"/>
                  <a:pt x="1419946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722457" y="544409"/>
            <a:ext cx="684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842896" y="1739724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134633" y="1741969"/>
            <a:ext cx="216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382267" y="2410143"/>
            <a:ext cx="108000" cy="12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374452" y="2837849"/>
            <a:ext cx="216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39799" y="2301561"/>
            <a:ext cx="43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588842" y="2742123"/>
            <a:ext cx="46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728567" y="112653"/>
            <a:ext cx="324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正規分布の最尤推定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68" y="3287281"/>
            <a:ext cx="3745478" cy="840539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28" y="3262927"/>
            <a:ext cx="3745478" cy="840539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5593528" y="3380735"/>
            <a:ext cx="215043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701049" y="3827874"/>
            <a:ext cx="43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839067" y="923432"/>
            <a:ext cx="450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871396" y="931247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313861" y="1758676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586646" y="1746707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53232" y="2429095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53232" y="2856801"/>
            <a:ext cx="21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691812" y="2296823"/>
            <a:ext cx="46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061223" y="2742123"/>
            <a:ext cx="46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64493" y="3399687"/>
            <a:ext cx="215043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153062" y="3837350"/>
            <a:ext cx="46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295818" y="931247"/>
            <a:ext cx="46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328147" y="931247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42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" y="41872"/>
            <a:ext cx="4188839" cy="2364593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214498" y="889143"/>
            <a:ext cx="36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32242" y="1142692"/>
            <a:ext cx="36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06411" y="1218500"/>
            <a:ext cx="32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62884" y="1548490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820395" y="154849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749798" y="154849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48662" y="203727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57140" y="203727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3" y="2445840"/>
            <a:ext cx="4142656" cy="618858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1879745" y="2683269"/>
            <a:ext cx="57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306620" y="2683269"/>
            <a:ext cx="57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18498" y="223943"/>
            <a:ext cx="57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3" y="3081670"/>
            <a:ext cx="4138037" cy="4872354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1091036" y="3532316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905808" y="3532316"/>
            <a:ext cx="21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39204" y="3774735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78298" y="3774747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346167" y="5517847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8587" y="6025583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85849" y="5737365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61944" y="6728360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14032" y="7198194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23080" y="7720144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86115" y="7629192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46497" y="7629192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04115" y="7810024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139356" y="3774735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937125" y="3765259"/>
            <a:ext cx="21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656277" y="422563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767034" y="4225630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601681" y="4220892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333002" y="3987936"/>
            <a:ext cx="21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947034" y="3987936"/>
            <a:ext cx="43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375" y="3060143"/>
            <a:ext cx="4138037" cy="4872354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>
          <a:xfrm>
            <a:off x="5511518" y="3510789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326290" y="3510789"/>
            <a:ext cx="216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59686" y="3753208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398780" y="3753220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766649" y="5496320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839069" y="6004056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906331" y="571583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582426" y="6706833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934514" y="7176667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843562" y="7698617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406597" y="7607665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666979" y="7607665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424597" y="7788497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559838" y="3753208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357607" y="3743732"/>
            <a:ext cx="216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7076759" y="4204103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187516" y="4204103"/>
            <a:ext cx="180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8022163" y="4199365"/>
            <a:ext cx="180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753484" y="3966409"/>
            <a:ext cx="216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367516" y="3966409"/>
            <a:ext cx="43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2" name="図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56" y="36203"/>
            <a:ext cx="4188839" cy="2364593"/>
          </a:xfrm>
          <a:prstGeom prst="rect">
            <a:avLst/>
          </a:prstGeom>
        </p:spPr>
      </p:pic>
      <p:sp>
        <p:nvSpPr>
          <p:cNvPr id="73" name="正方形/長方形 72"/>
          <p:cNvSpPr/>
          <p:nvPr/>
        </p:nvSpPr>
        <p:spPr>
          <a:xfrm>
            <a:off x="5706872" y="883474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008986" y="1137023"/>
            <a:ext cx="32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6065619" y="1212831"/>
            <a:ext cx="32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322092" y="1542821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7279603" y="1542821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8209006" y="1542821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607870" y="2031607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716348" y="2031607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" name="図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56" y="2400796"/>
            <a:ext cx="4142656" cy="618858"/>
          </a:xfrm>
          <a:prstGeom prst="rect">
            <a:avLst/>
          </a:prstGeom>
          <a:ln w="6350">
            <a:noFill/>
          </a:ln>
        </p:spPr>
      </p:pic>
      <p:sp>
        <p:nvSpPr>
          <p:cNvPr id="82" name="正方形/長方形 81"/>
          <p:cNvSpPr/>
          <p:nvPr/>
        </p:nvSpPr>
        <p:spPr>
          <a:xfrm>
            <a:off x="6295608" y="2638225"/>
            <a:ext cx="576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714668" y="2638225"/>
            <a:ext cx="576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286896" y="218274"/>
            <a:ext cx="576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50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61645"/>
          <a:stretch/>
        </p:blipFill>
        <p:spPr>
          <a:xfrm>
            <a:off x="12167" y="0"/>
            <a:ext cx="4211931" cy="99020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764" b="3661"/>
          <a:stretch/>
        </p:blipFill>
        <p:spPr>
          <a:xfrm>
            <a:off x="94229" y="990205"/>
            <a:ext cx="4161129" cy="55434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94229" y="984270"/>
            <a:ext cx="1116000" cy="206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160" y="281189"/>
            <a:ext cx="4161129" cy="10853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l="7391" t="31727" b="59212"/>
          <a:stretch/>
        </p:blipFill>
        <p:spPr>
          <a:xfrm>
            <a:off x="4406176" y="4109714"/>
            <a:ext cx="4061113" cy="45956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904123" y="4178761"/>
            <a:ext cx="387707" cy="1516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340804" y="4060315"/>
            <a:ext cx="4578669" cy="123183"/>
          </a:xfrm>
          <a:custGeom>
            <a:avLst/>
            <a:gdLst>
              <a:gd name="connsiteX0" fmla="*/ 4572000 w 4578669"/>
              <a:gd name="connsiteY0" fmla="*/ 123183 h 123183"/>
              <a:gd name="connsiteX1" fmla="*/ 4515146 w 4578669"/>
              <a:gd name="connsiteY1" fmla="*/ 75805 h 123183"/>
              <a:gd name="connsiteX2" fmla="*/ 4112431 w 4578669"/>
              <a:gd name="connsiteY2" fmla="*/ 0 h 123183"/>
              <a:gd name="connsiteX3" fmla="*/ 3648124 w 4578669"/>
              <a:gd name="connsiteY3" fmla="*/ 23689 h 123183"/>
              <a:gd name="connsiteX4" fmla="*/ 2975354 w 4578669"/>
              <a:gd name="connsiteY4" fmla="*/ 42640 h 123183"/>
              <a:gd name="connsiteX5" fmla="*/ 2397339 w 4578669"/>
              <a:gd name="connsiteY5" fmla="*/ 75805 h 123183"/>
              <a:gd name="connsiteX6" fmla="*/ 1501890 w 4578669"/>
              <a:gd name="connsiteY6" fmla="*/ 80543 h 123183"/>
              <a:gd name="connsiteX7" fmla="*/ 848071 w 4578669"/>
              <a:gd name="connsiteY7" fmla="*/ 85281 h 123183"/>
              <a:gd name="connsiteX8" fmla="*/ 464307 w 4578669"/>
              <a:gd name="connsiteY8" fmla="*/ 61592 h 123183"/>
              <a:gd name="connsiteX9" fmla="*/ 0 w 4578669"/>
              <a:gd name="connsiteY9" fmla="*/ 123183 h 12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669" h="123183">
                <a:moveTo>
                  <a:pt x="4572000" y="123183"/>
                </a:moveTo>
                <a:cubicBezTo>
                  <a:pt x="4581870" y="109759"/>
                  <a:pt x="4591741" y="96335"/>
                  <a:pt x="4515146" y="75805"/>
                </a:cubicBezTo>
                <a:cubicBezTo>
                  <a:pt x="4438551" y="55275"/>
                  <a:pt x="4256935" y="8686"/>
                  <a:pt x="4112431" y="0"/>
                </a:cubicBezTo>
                <a:lnTo>
                  <a:pt x="3648124" y="23689"/>
                </a:lnTo>
                <a:lnTo>
                  <a:pt x="2975354" y="42640"/>
                </a:lnTo>
                <a:cubicBezTo>
                  <a:pt x="2766890" y="51326"/>
                  <a:pt x="2642916" y="69488"/>
                  <a:pt x="2397339" y="75805"/>
                </a:cubicBezTo>
                <a:cubicBezTo>
                  <a:pt x="2151762" y="82122"/>
                  <a:pt x="1501890" y="80543"/>
                  <a:pt x="1501890" y="80543"/>
                </a:cubicBezTo>
                <a:lnTo>
                  <a:pt x="848071" y="85281"/>
                </a:lnTo>
                <a:cubicBezTo>
                  <a:pt x="675141" y="82123"/>
                  <a:pt x="605652" y="55275"/>
                  <a:pt x="464307" y="61592"/>
                </a:cubicBezTo>
                <a:cubicBezTo>
                  <a:pt x="322962" y="67909"/>
                  <a:pt x="161481" y="95546"/>
                  <a:pt x="0" y="123183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01729" y="4993703"/>
            <a:ext cx="612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50434" y="5441402"/>
            <a:ext cx="468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92189" y="5693471"/>
            <a:ext cx="360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96944" b="1"/>
          <a:stretch/>
        </p:blipFill>
        <p:spPr>
          <a:xfrm>
            <a:off x="4306159" y="59587"/>
            <a:ext cx="4161129" cy="18908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461111" y="6117432"/>
            <a:ext cx="547812" cy="20521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30217" y="85850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47970" y="281189"/>
            <a:ext cx="216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01206" y="2126381"/>
            <a:ext cx="504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657918" y="2126381"/>
            <a:ext cx="504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32839" y="2345260"/>
            <a:ext cx="396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765918" y="2345260"/>
            <a:ext cx="648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75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61645"/>
          <a:stretch/>
        </p:blipFill>
        <p:spPr>
          <a:xfrm>
            <a:off x="12167" y="0"/>
            <a:ext cx="4211931" cy="99020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764" b="3661"/>
          <a:stretch/>
        </p:blipFill>
        <p:spPr>
          <a:xfrm>
            <a:off x="94229" y="990205"/>
            <a:ext cx="4161129" cy="55434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94229" y="984270"/>
            <a:ext cx="1116000" cy="206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160" y="281189"/>
            <a:ext cx="4161129" cy="10853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l="7391" t="31727" b="59212"/>
          <a:stretch/>
        </p:blipFill>
        <p:spPr>
          <a:xfrm>
            <a:off x="4406176" y="4109714"/>
            <a:ext cx="4061113" cy="459569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904123" y="4178761"/>
            <a:ext cx="387707" cy="1516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340804" y="4060315"/>
            <a:ext cx="4578669" cy="123183"/>
          </a:xfrm>
          <a:custGeom>
            <a:avLst/>
            <a:gdLst>
              <a:gd name="connsiteX0" fmla="*/ 4572000 w 4578669"/>
              <a:gd name="connsiteY0" fmla="*/ 123183 h 123183"/>
              <a:gd name="connsiteX1" fmla="*/ 4515146 w 4578669"/>
              <a:gd name="connsiteY1" fmla="*/ 75805 h 123183"/>
              <a:gd name="connsiteX2" fmla="*/ 4112431 w 4578669"/>
              <a:gd name="connsiteY2" fmla="*/ 0 h 123183"/>
              <a:gd name="connsiteX3" fmla="*/ 3648124 w 4578669"/>
              <a:gd name="connsiteY3" fmla="*/ 23689 h 123183"/>
              <a:gd name="connsiteX4" fmla="*/ 2975354 w 4578669"/>
              <a:gd name="connsiteY4" fmla="*/ 42640 h 123183"/>
              <a:gd name="connsiteX5" fmla="*/ 2397339 w 4578669"/>
              <a:gd name="connsiteY5" fmla="*/ 75805 h 123183"/>
              <a:gd name="connsiteX6" fmla="*/ 1501890 w 4578669"/>
              <a:gd name="connsiteY6" fmla="*/ 80543 h 123183"/>
              <a:gd name="connsiteX7" fmla="*/ 848071 w 4578669"/>
              <a:gd name="connsiteY7" fmla="*/ 85281 h 123183"/>
              <a:gd name="connsiteX8" fmla="*/ 464307 w 4578669"/>
              <a:gd name="connsiteY8" fmla="*/ 61592 h 123183"/>
              <a:gd name="connsiteX9" fmla="*/ 0 w 4578669"/>
              <a:gd name="connsiteY9" fmla="*/ 123183 h 12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8669" h="123183">
                <a:moveTo>
                  <a:pt x="4572000" y="123183"/>
                </a:moveTo>
                <a:cubicBezTo>
                  <a:pt x="4581870" y="109759"/>
                  <a:pt x="4591741" y="96335"/>
                  <a:pt x="4515146" y="75805"/>
                </a:cubicBezTo>
                <a:cubicBezTo>
                  <a:pt x="4438551" y="55275"/>
                  <a:pt x="4256935" y="8686"/>
                  <a:pt x="4112431" y="0"/>
                </a:cubicBezTo>
                <a:lnTo>
                  <a:pt x="3648124" y="23689"/>
                </a:lnTo>
                <a:lnTo>
                  <a:pt x="2975354" y="42640"/>
                </a:lnTo>
                <a:cubicBezTo>
                  <a:pt x="2766890" y="51326"/>
                  <a:pt x="2642916" y="69488"/>
                  <a:pt x="2397339" y="75805"/>
                </a:cubicBezTo>
                <a:cubicBezTo>
                  <a:pt x="2151762" y="82122"/>
                  <a:pt x="1501890" y="80543"/>
                  <a:pt x="1501890" y="80543"/>
                </a:cubicBezTo>
                <a:lnTo>
                  <a:pt x="848071" y="85281"/>
                </a:lnTo>
                <a:cubicBezTo>
                  <a:pt x="675141" y="82123"/>
                  <a:pt x="605652" y="55275"/>
                  <a:pt x="464307" y="61592"/>
                </a:cubicBezTo>
                <a:cubicBezTo>
                  <a:pt x="322962" y="67909"/>
                  <a:pt x="161481" y="95546"/>
                  <a:pt x="0" y="123183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01729" y="4993703"/>
            <a:ext cx="612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50434" y="5441402"/>
            <a:ext cx="46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92189" y="5693471"/>
            <a:ext cx="36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96944" b="1"/>
          <a:stretch/>
        </p:blipFill>
        <p:spPr>
          <a:xfrm>
            <a:off x="4306159" y="59587"/>
            <a:ext cx="4161129" cy="189088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461111" y="6117432"/>
            <a:ext cx="547812" cy="2052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30217" y="85850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47970" y="281189"/>
            <a:ext cx="21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01206" y="2126381"/>
            <a:ext cx="504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657918" y="2126381"/>
            <a:ext cx="504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32839" y="2345260"/>
            <a:ext cx="39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765918" y="2345260"/>
            <a:ext cx="64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30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8702" cy="1507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" y="1507055"/>
            <a:ext cx="4250235" cy="22097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5191"/>
          <a:stretch/>
        </p:blipFill>
        <p:spPr>
          <a:xfrm>
            <a:off x="4258702" y="83673"/>
            <a:ext cx="4233302" cy="279978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702" y="2883502"/>
            <a:ext cx="4190969" cy="6434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5645"/>
          <a:stretch/>
        </p:blipFill>
        <p:spPr>
          <a:xfrm>
            <a:off x="33867" y="3396389"/>
            <a:ext cx="4233302" cy="33962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l="7391" t="31727" b="59212"/>
          <a:stretch/>
        </p:blipFill>
        <p:spPr>
          <a:xfrm>
            <a:off x="4406176" y="4109714"/>
            <a:ext cx="4061113" cy="45956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904123" y="4178761"/>
            <a:ext cx="387707" cy="1516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354630" y="4118586"/>
            <a:ext cx="10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587230" y="2164772"/>
            <a:ext cx="54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194739" y="2243015"/>
            <a:ext cx="1698061" cy="1930400"/>
          </a:xfrm>
          <a:custGeom>
            <a:avLst/>
            <a:gdLst>
              <a:gd name="connsiteX0" fmla="*/ 1698061 w 1698061"/>
              <a:gd name="connsiteY0" fmla="*/ 1930400 h 1930400"/>
              <a:gd name="connsiteX1" fmla="*/ 1573015 w 1698061"/>
              <a:gd name="connsiteY1" fmla="*/ 1758462 h 1930400"/>
              <a:gd name="connsiteX2" fmla="*/ 1276030 w 1698061"/>
              <a:gd name="connsiteY2" fmla="*/ 1649047 h 1930400"/>
              <a:gd name="connsiteX3" fmla="*/ 814923 w 1698061"/>
              <a:gd name="connsiteY3" fmla="*/ 1578708 h 1930400"/>
              <a:gd name="connsiteX4" fmla="*/ 345999 w 1698061"/>
              <a:gd name="connsiteY4" fmla="*/ 1547447 h 1930400"/>
              <a:gd name="connsiteX5" fmla="*/ 25569 w 1698061"/>
              <a:gd name="connsiteY5" fmla="*/ 1375508 h 1930400"/>
              <a:gd name="connsiteX6" fmla="*/ 25569 w 1698061"/>
              <a:gd name="connsiteY6" fmla="*/ 804985 h 1930400"/>
              <a:gd name="connsiteX7" fmla="*/ 72461 w 1698061"/>
              <a:gd name="connsiteY7" fmla="*/ 453293 h 1930400"/>
              <a:gd name="connsiteX8" fmla="*/ 134984 w 1698061"/>
              <a:gd name="connsiteY8" fmla="*/ 148493 h 1930400"/>
              <a:gd name="connsiteX9" fmla="*/ 392892 w 1698061"/>
              <a:gd name="connsiteY9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8061" h="1930400">
                <a:moveTo>
                  <a:pt x="1698061" y="1930400"/>
                </a:moveTo>
                <a:cubicBezTo>
                  <a:pt x="1670707" y="1867877"/>
                  <a:pt x="1643353" y="1805354"/>
                  <a:pt x="1573015" y="1758462"/>
                </a:cubicBezTo>
                <a:cubicBezTo>
                  <a:pt x="1502677" y="1711570"/>
                  <a:pt x="1402379" y="1679006"/>
                  <a:pt x="1276030" y="1649047"/>
                </a:cubicBezTo>
                <a:cubicBezTo>
                  <a:pt x="1149681" y="1619088"/>
                  <a:pt x="969928" y="1595641"/>
                  <a:pt x="814923" y="1578708"/>
                </a:cubicBezTo>
                <a:cubicBezTo>
                  <a:pt x="659918" y="1561775"/>
                  <a:pt x="477558" y="1581314"/>
                  <a:pt x="345999" y="1547447"/>
                </a:cubicBezTo>
                <a:cubicBezTo>
                  <a:pt x="214440" y="1513580"/>
                  <a:pt x="78974" y="1499252"/>
                  <a:pt x="25569" y="1375508"/>
                </a:cubicBezTo>
                <a:cubicBezTo>
                  <a:pt x="-27836" y="1251764"/>
                  <a:pt x="17754" y="958687"/>
                  <a:pt x="25569" y="804985"/>
                </a:cubicBezTo>
                <a:cubicBezTo>
                  <a:pt x="33384" y="651282"/>
                  <a:pt x="54225" y="562708"/>
                  <a:pt x="72461" y="453293"/>
                </a:cubicBezTo>
                <a:cubicBezTo>
                  <a:pt x="90697" y="343878"/>
                  <a:pt x="81579" y="224042"/>
                  <a:pt x="134984" y="148493"/>
                </a:cubicBezTo>
                <a:cubicBezTo>
                  <a:pt x="188389" y="72944"/>
                  <a:pt x="290640" y="36472"/>
                  <a:pt x="39289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75788" y="1136691"/>
            <a:ext cx="108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40989" y="1136691"/>
            <a:ext cx="216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199195" y="1136691"/>
            <a:ext cx="108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359409" y="1136691"/>
            <a:ext cx="216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81593" y="2344772"/>
            <a:ext cx="1044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418431" y="2344772"/>
            <a:ext cx="126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156020" y="4344545"/>
            <a:ext cx="9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542513" y="5004537"/>
            <a:ext cx="252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39958" y="6216651"/>
            <a:ext cx="43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524763" y="2214623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21472" y="3116680"/>
            <a:ext cx="216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32334" y="2904830"/>
            <a:ext cx="216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46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8702" cy="15070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" y="1507055"/>
            <a:ext cx="4250235" cy="22097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5191"/>
          <a:stretch/>
        </p:blipFill>
        <p:spPr>
          <a:xfrm>
            <a:off x="4258702" y="83673"/>
            <a:ext cx="4233302" cy="279978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702" y="2883502"/>
            <a:ext cx="4190969" cy="6434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45645"/>
          <a:stretch/>
        </p:blipFill>
        <p:spPr>
          <a:xfrm>
            <a:off x="33867" y="3396389"/>
            <a:ext cx="4233302" cy="33962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l="7391" t="31727" b="59212"/>
          <a:stretch/>
        </p:blipFill>
        <p:spPr>
          <a:xfrm>
            <a:off x="4406176" y="4109714"/>
            <a:ext cx="4061113" cy="45956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904123" y="4178761"/>
            <a:ext cx="387707" cy="1516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354630" y="4118586"/>
            <a:ext cx="10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587230" y="2164772"/>
            <a:ext cx="540000" cy="18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194739" y="2243015"/>
            <a:ext cx="1698061" cy="1930400"/>
          </a:xfrm>
          <a:custGeom>
            <a:avLst/>
            <a:gdLst>
              <a:gd name="connsiteX0" fmla="*/ 1698061 w 1698061"/>
              <a:gd name="connsiteY0" fmla="*/ 1930400 h 1930400"/>
              <a:gd name="connsiteX1" fmla="*/ 1573015 w 1698061"/>
              <a:gd name="connsiteY1" fmla="*/ 1758462 h 1930400"/>
              <a:gd name="connsiteX2" fmla="*/ 1276030 w 1698061"/>
              <a:gd name="connsiteY2" fmla="*/ 1649047 h 1930400"/>
              <a:gd name="connsiteX3" fmla="*/ 814923 w 1698061"/>
              <a:gd name="connsiteY3" fmla="*/ 1578708 h 1930400"/>
              <a:gd name="connsiteX4" fmla="*/ 345999 w 1698061"/>
              <a:gd name="connsiteY4" fmla="*/ 1547447 h 1930400"/>
              <a:gd name="connsiteX5" fmla="*/ 25569 w 1698061"/>
              <a:gd name="connsiteY5" fmla="*/ 1375508 h 1930400"/>
              <a:gd name="connsiteX6" fmla="*/ 25569 w 1698061"/>
              <a:gd name="connsiteY6" fmla="*/ 804985 h 1930400"/>
              <a:gd name="connsiteX7" fmla="*/ 72461 w 1698061"/>
              <a:gd name="connsiteY7" fmla="*/ 453293 h 1930400"/>
              <a:gd name="connsiteX8" fmla="*/ 134984 w 1698061"/>
              <a:gd name="connsiteY8" fmla="*/ 148493 h 1930400"/>
              <a:gd name="connsiteX9" fmla="*/ 392892 w 1698061"/>
              <a:gd name="connsiteY9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8061" h="1930400">
                <a:moveTo>
                  <a:pt x="1698061" y="1930400"/>
                </a:moveTo>
                <a:cubicBezTo>
                  <a:pt x="1670707" y="1867877"/>
                  <a:pt x="1643353" y="1805354"/>
                  <a:pt x="1573015" y="1758462"/>
                </a:cubicBezTo>
                <a:cubicBezTo>
                  <a:pt x="1502677" y="1711570"/>
                  <a:pt x="1402379" y="1679006"/>
                  <a:pt x="1276030" y="1649047"/>
                </a:cubicBezTo>
                <a:cubicBezTo>
                  <a:pt x="1149681" y="1619088"/>
                  <a:pt x="969928" y="1595641"/>
                  <a:pt x="814923" y="1578708"/>
                </a:cubicBezTo>
                <a:cubicBezTo>
                  <a:pt x="659918" y="1561775"/>
                  <a:pt x="477558" y="1581314"/>
                  <a:pt x="345999" y="1547447"/>
                </a:cubicBezTo>
                <a:cubicBezTo>
                  <a:pt x="214440" y="1513580"/>
                  <a:pt x="78974" y="1499252"/>
                  <a:pt x="25569" y="1375508"/>
                </a:cubicBezTo>
                <a:cubicBezTo>
                  <a:pt x="-27836" y="1251764"/>
                  <a:pt x="17754" y="958687"/>
                  <a:pt x="25569" y="804985"/>
                </a:cubicBezTo>
                <a:cubicBezTo>
                  <a:pt x="33384" y="651282"/>
                  <a:pt x="54225" y="562708"/>
                  <a:pt x="72461" y="453293"/>
                </a:cubicBezTo>
                <a:cubicBezTo>
                  <a:pt x="90697" y="343878"/>
                  <a:pt x="81579" y="224042"/>
                  <a:pt x="134984" y="148493"/>
                </a:cubicBezTo>
                <a:cubicBezTo>
                  <a:pt x="188389" y="72944"/>
                  <a:pt x="290640" y="36472"/>
                  <a:pt x="39289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75788" y="1136691"/>
            <a:ext cx="10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40989" y="1136691"/>
            <a:ext cx="21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199195" y="1136691"/>
            <a:ext cx="108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359409" y="1136691"/>
            <a:ext cx="21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81593" y="2344772"/>
            <a:ext cx="1044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418431" y="2344772"/>
            <a:ext cx="12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156020" y="4344545"/>
            <a:ext cx="9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542513" y="5004537"/>
            <a:ext cx="252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39958" y="6216651"/>
            <a:ext cx="43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524763" y="2198993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21472" y="3116680"/>
            <a:ext cx="21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32334" y="2904830"/>
            <a:ext cx="21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31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75"/>
            <a:ext cx="3956713" cy="48481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4444"/>
          <a:stretch/>
        </p:blipFill>
        <p:spPr>
          <a:xfrm>
            <a:off x="4099289" y="74175"/>
            <a:ext cx="3949855" cy="35468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0841"/>
          <a:stretch/>
        </p:blipFill>
        <p:spPr>
          <a:xfrm>
            <a:off x="8159480" y="74175"/>
            <a:ext cx="3949855" cy="295640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763977" y="2269417"/>
            <a:ext cx="216114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66271"/>
          <a:stretch/>
        </p:blipFill>
        <p:spPr>
          <a:xfrm>
            <a:off x="25046" y="4960995"/>
            <a:ext cx="3949855" cy="182490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-1" b="49525"/>
          <a:stretch/>
        </p:blipFill>
        <p:spPr>
          <a:xfrm>
            <a:off x="4099288" y="3621059"/>
            <a:ext cx="3949855" cy="303558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405011" y="4681760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230182" y="4681760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35655" y="4681760"/>
            <a:ext cx="14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64272" y="4681760"/>
            <a:ext cx="144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58811" y="6034944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17706" y="615422"/>
            <a:ext cx="108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496710" y="552029"/>
            <a:ext cx="43200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39789" y="1416114"/>
            <a:ext cx="324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371215" y="1416114"/>
            <a:ext cx="216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53945" y="2288369"/>
            <a:ext cx="108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372072" y="228836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095319" y="1420852"/>
            <a:ext cx="108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953492" y="5003436"/>
            <a:ext cx="108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449594" y="5195399"/>
            <a:ext cx="72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829157" y="5192912"/>
            <a:ext cx="72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413594" y="5854944"/>
            <a:ext cx="144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276029" y="5854944"/>
            <a:ext cx="468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123001" y="6300344"/>
            <a:ext cx="410777" cy="31839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02566" y="6360065"/>
            <a:ext cx="216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1735655" y="1942508"/>
            <a:ext cx="144000" cy="326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879655" y="1956721"/>
            <a:ext cx="98701" cy="322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1662940" y="1454783"/>
            <a:ext cx="1526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>
                <a:solidFill>
                  <a:srgbClr val="FF0000"/>
                </a:solidFill>
              </a:rPr>
              <a:t>標本</a:t>
            </a:r>
            <a:r>
              <a:rPr lang="ja-JP" altLang="en-US" sz="700" dirty="0" smtClean="0">
                <a:solidFill>
                  <a:srgbClr val="FF0000"/>
                </a:solidFill>
              </a:rPr>
              <a:t>分散は標本平均を使って導出するので，一般には独立ではない．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独立な二乗</a:t>
            </a:r>
            <a:r>
              <a:rPr lang="ja-JP" altLang="en-US" sz="700" dirty="0" smtClean="0">
                <a:solidFill>
                  <a:srgbClr val="FF0000"/>
                </a:solidFill>
              </a:rPr>
              <a:t>和の形に変形したくて，こんな作業をしている．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354134" y="99233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722877" y="99233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69979" y="299011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300254" y="1969700"/>
            <a:ext cx="432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753521" y="1338507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842748" y="1546008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744224" y="1755796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085819" y="2398534"/>
            <a:ext cx="216000" cy="1362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5"/>
          <a:srcRect l="846" t="2882" r="832"/>
          <a:stretch/>
        </p:blipFill>
        <p:spPr>
          <a:xfrm>
            <a:off x="8235517" y="3030577"/>
            <a:ext cx="3851851" cy="13463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5" name="フリーフォーム 44"/>
          <p:cNvSpPr/>
          <p:nvPr/>
        </p:nvSpPr>
        <p:spPr>
          <a:xfrm>
            <a:off x="10252651" y="658558"/>
            <a:ext cx="1872468" cy="2364174"/>
          </a:xfrm>
          <a:custGeom>
            <a:avLst/>
            <a:gdLst>
              <a:gd name="connsiteX0" fmla="*/ 1824062 w 1872468"/>
              <a:gd name="connsiteY0" fmla="*/ 2364174 h 2364174"/>
              <a:gd name="connsiteX1" fmla="*/ 1866702 w 1872468"/>
              <a:gd name="connsiteY1" fmla="*/ 2222039 h 2364174"/>
              <a:gd name="connsiteX2" fmla="*/ 1871440 w 1872468"/>
              <a:gd name="connsiteY2" fmla="*/ 1956721 h 2364174"/>
              <a:gd name="connsiteX3" fmla="*/ 1866702 w 1872468"/>
              <a:gd name="connsiteY3" fmla="*/ 1402395 h 2364174"/>
              <a:gd name="connsiteX4" fmla="*/ 1871440 w 1872468"/>
              <a:gd name="connsiteY4" fmla="*/ 904924 h 2364174"/>
              <a:gd name="connsiteX5" fmla="*/ 1843013 w 1872468"/>
              <a:gd name="connsiteY5" fmla="*/ 525898 h 2364174"/>
              <a:gd name="connsiteX6" fmla="*/ 1715092 w 1872468"/>
              <a:gd name="connsiteY6" fmla="*/ 464306 h 2364174"/>
              <a:gd name="connsiteX7" fmla="*/ 1440298 w 1872468"/>
              <a:gd name="connsiteY7" fmla="*/ 407452 h 2364174"/>
              <a:gd name="connsiteX8" fmla="*/ 1118126 w 1872468"/>
              <a:gd name="connsiteY8" fmla="*/ 355336 h 2364174"/>
              <a:gd name="connsiteX9" fmla="*/ 791216 w 1872468"/>
              <a:gd name="connsiteY9" fmla="*/ 260580 h 2364174"/>
              <a:gd name="connsiteX10" fmla="*/ 350599 w 1872468"/>
              <a:gd name="connsiteY10" fmla="*/ 151610 h 2364174"/>
              <a:gd name="connsiteX11" fmla="*/ 0 w 1872468"/>
              <a:gd name="connsiteY11" fmla="*/ 0 h 236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2468" h="2364174">
                <a:moveTo>
                  <a:pt x="1824062" y="2364174"/>
                </a:moveTo>
                <a:cubicBezTo>
                  <a:pt x="1841434" y="2327061"/>
                  <a:pt x="1858806" y="2289948"/>
                  <a:pt x="1866702" y="2222039"/>
                </a:cubicBezTo>
                <a:cubicBezTo>
                  <a:pt x="1874598" y="2154130"/>
                  <a:pt x="1871440" y="2093328"/>
                  <a:pt x="1871440" y="1956721"/>
                </a:cubicBezTo>
                <a:cubicBezTo>
                  <a:pt x="1871440" y="1820114"/>
                  <a:pt x="1866702" y="1577694"/>
                  <a:pt x="1866702" y="1402395"/>
                </a:cubicBezTo>
                <a:cubicBezTo>
                  <a:pt x="1866702" y="1227096"/>
                  <a:pt x="1875388" y="1051007"/>
                  <a:pt x="1871440" y="904924"/>
                </a:cubicBezTo>
                <a:cubicBezTo>
                  <a:pt x="1867492" y="758841"/>
                  <a:pt x="1869071" y="599334"/>
                  <a:pt x="1843013" y="525898"/>
                </a:cubicBezTo>
                <a:cubicBezTo>
                  <a:pt x="1816955" y="452462"/>
                  <a:pt x="1782211" y="484047"/>
                  <a:pt x="1715092" y="464306"/>
                </a:cubicBezTo>
                <a:cubicBezTo>
                  <a:pt x="1647973" y="444565"/>
                  <a:pt x="1539792" y="425614"/>
                  <a:pt x="1440298" y="407452"/>
                </a:cubicBezTo>
                <a:cubicBezTo>
                  <a:pt x="1340804" y="389290"/>
                  <a:pt x="1226306" y="379815"/>
                  <a:pt x="1118126" y="355336"/>
                </a:cubicBezTo>
                <a:cubicBezTo>
                  <a:pt x="1009946" y="330857"/>
                  <a:pt x="919137" y="294534"/>
                  <a:pt x="791216" y="260580"/>
                </a:cubicBezTo>
                <a:cubicBezTo>
                  <a:pt x="663295" y="226626"/>
                  <a:pt x="482468" y="195040"/>
                  <a:pt x="350599" y="151610"/>
                </a:cubicBezTo>
                <a:cubicBezTo>
                  <a:pt x="218730" y="108180"/>
                  <a:pt x="109365" y="54090"/>
                  <a:pt x="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6"/>
          <a:srcRect l="7391" t="31727" b="59212"/>
          <a:stretch/>
        </p:blipFill>
        <p:spPr>
          <a:xfrm>
            <a:off x="8207735" y="4818022"/>
            <a:ext cx="3792551" cy="429178"/>
          </a:xfrm>
          <a:prstGeom prst="rect">
            <a:avLst/>
          </a:prstGeom>
        </p:spPr>
      </p:pic>
      <p:sp>
        <p:nvSpPr>
          <p:cNvPr id="47" name="正方形/長方形 46"/>
          <p:cNvSpPr/>
          <p:nvPr/>
        </p:nvSpPr>
        <p:spPr>
          <a:xfrm>
            <a:off x="9680871" y="5056013"/>
            <a:ext cx="216000" cy="15160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8053743" y="919138"/>
            <a:ext cx="1620893" cy="4150334"/>
          </a:xfrm>
          <a:custGeom>
            <a:avLst/>
            <a:gdLst>
              <a:gd name="connsiteX0" fmla="*/ 1620893 w 1620893"/>
              <a:gd name="connsiteY0" fmla="*/ 4150334 h 4150334"/>
              <a:gd name="connsiteX1" fmla="*/ 1521399 w 1620893"/>
              <a:gd name="connsiteY1" fmla="*/ 4093480 h 4150334"/>
              <a:gd name="connsiteX2" fmla="*/ 1549826 w 1620893"/>
              <a:gd name="connsiteY2" fmla="*/ 3903967 h 4150334"/>
              <a:gd name="connsiteX3" fmla="*/ 1284508 w 1620893"/>
              <a:gd name="connsiteY3" fmla="*/ 3828161 h 4150334"/>
              <a:gd name="connsiteX4" fmla="*/ 640164 w 1620893"/>
              <a:gd name="connsiteY4" fmla="*/ 3780783 h 4150334"/>
              <a:gd name="connsiteX5" fmla="*/ 104790 w 1620893"/>
              <a:gd name="connsiteY5" fmla="*/ 3600746 h 4150334"/>
              <a:gd name="connsiteX6" fmla="*/ 5295 w 1620893"/>
              <a:gd name="connsiteY6" fmla="*/ 2994304 h 4150334"/>
              <a:gd name="connsiteX7" fmla="*/ 14771 w 1620893"/>
              <a:gd name="connsiteY7" fmla="*/ 2108331 h 4150334"/>
              <a:gd name="connsiteX8" fmla="*/ 24247 w 1620893"/>
              <a:gd name="connsiteY8" fmla="*/ 1198669 h 4150334"/>
              <a:gd name="connsiteX9" fmla="*/ 43198 w 1620893"/>
              <a:gd name="connsiteY9" fmla="*/ 502209 h 4150334"/>
              <a:gd name="connsiteX10" fmla="*/ 62149 w 1620893"/>
              <a:gd name="connsiteY10" fmla="*/ 137397 h 4150334"/>
              <a:gd name="connsiteX11" fmla="*/ 261138 w 1620893"/>
              <a:gd name="connsiteY11" fmla="*/ 23689 h 4150334"/>
              <a:gd name="connsiteX12" fmla="*/ 389059 w 1620893"/>
              <a:gd name="connsiteY12" fmla="*/ 0 h 415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893" h="4150334">
                <a:moveTo>
                  <a:pt x="1620893" y="4150334"/>
                </a:moveTo>
                <a:cubicBezTo>
                  <a:pt x="1577068" y="4142437"/>
                  <a:pt x="1533243" y="4134541"/>
                  <a:pt x="1521399" y="4093480"/>
                </a:cubicBezTo>
                <a:cubicBezTo>
                  <a:pt x="1509555" y="4052419"/>
                  <a:pt x="1589308" y="3948187"/>
                  <a:pt x="1549826" y="3903967"/>
                </a:cubicBezTo>
                <a:cubicBezTo>
                  <a:pt x="1510344" y="3859747"/>
                  <a:pt x="1436118" y="3848692"/>
                  <a:pt x="1284508" y="3828161"/>
                </a:cubicBezTo>
                <a:cubicBezTo>
                  <a:pt x="1132898" y="3807630"/>
                  <a:pt x="836784" y="3818685"/>
                  <a:pt x="640164" y="3780783"/>
                </a:cubicBezTo>
                <a:cubicBezTo>
                  <a:pt x="443544" y="3742881"/>
                  <a:pt x="210601" y="3731826"/>
                  <a:pt x="104790" y="3600746"/>
                </a:cubicBezTo>
                <a:cubicBezTo>
                  <a:pt x="-1021" y="3469666"/>
                  <a:pt x="20298" y="3243040"/>
                  <a:pt x="5295" y="2994304"/>
                </a:cubicBezTo>
                <a:cubicBezTo>
                  <a:pt x="-9708" y="2745568"/>
                  <a:pt x="11612" y="2407603"/>
                  <a:pt x="14771" y="2108331"/>
                </a:cubicBezTo>
                <a:cubicBezTo>
                  <a:pt x="17930" y="1809059"/>
                  <a:pt x="19509" y="1466356"/>
                  <a:pt x="24247" y="1198669"/>
                </a:cubicBezTo>
                <a:cubicBezTo>
                  <a:pt x="28985" y="930982"/>
                  <a:pt x="36881" y="679087"/>
                  <a:pt x="43198" y="502209"/>
                </a:cubicBezTo>
                <a:cubicBezTo>
                  <a:pt x="49515" y="325331"/>
                  <a:pt x="25826" y="217150"/>
                  <a:pt x="62149" y="137397"/>
                </a:cubicBezTo>
                <a:cubicBezTo>
                  <a:pt x="98472" y="57644"/>
                  <a:pt x="206653" y="46588"/>
                  <a:pt x="261138" y="23689"/>
                </a:cubicBezTo>
                <a:cubicBezTo>
                  <a:pt x="315623" y="790"/>
                  <a:pt x="352341" y="395"/>
                  <a:pt x="389059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吹き出し 1"/>
          <p:cNvSpPr/>
          <p:nvPr/>
        </p:nvSpPr>
        <p:spPr>
          <a:xfrm>
            <a:off x="8399449" y="5316442"/>
            <a:ext cx="659299" cy="236895"/>
          </a:xfrm>
          <a:prstGeom prst="wedgeRectCallout">
            <a:avLst>
              <a:gd name="adj1" fmla="val -43019"/>
              <a:gd name="adj2" fmla="val -1255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/>
              <a:t>異常度</a:t>
            </a:r>
            <a:endParaRPr kumimoji="1" lang="ja-JP" altLang="en-US" sz="1050" dirty="0"/>
          </a:p>
        </p:txBody>
      </p:sp>
      <p:sp>
        <p:nvSpPr>
          <p:cNvPr id="49" name="正方形/長方形 48"/>
          <p:cNvSpPr/>
          <p:nvPr/>
        </p:nvSpPr>
        <p:spPr>
          <a:xfrm>
            <a:off x="10022408" y="4816380"/>
            <a:ext cx="10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53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192</Words>
  <Application>Microsoft Office PowerPoint</Application>
  <PresentationFormat>ワイド画面</PresentationFormat>
  <Paragraphs>20</Paragraphs>
  <Slides>21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森田 賢</cp:lastModifiedBy>
  <cp:revision>486</cp:revision>
  <dcterms:created xsi:type="dcterms:W3CDTF">2016-01-28T22:53:05Z</dcterms:created>
  <dcterms:modified xsi:type="dcterms:W3CDTF">2016-02-01T06:02:39Z</dcterms:modified>
</cp:coreProperties>
</file>